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4" r:id="rId4"/>
  </p:sldMasterIdLst>
  <p:notesMasterIdLst>
    <p:notesMasterId r:id="rId10"/>
  </p:notesMasterIdLst>
  <p:sldIdLst>
    <p:sldId id="257" r:id="rId5"/>
    <p:sldId id="505" r:id="rId6"/>
    <p:sldId id="455" r:id="rId7"/>
    <p:sldId id="506" r:id="rId8"/>
    <p:sldId id="450" r:id="rId9"/>
  </p:sldIdLst>
  <p:sldSz cx="10160000" cy="5715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51E0C82-44A8-4B06-9A76-9414D6649AFF}" v="116" dt="2022-05-11T05:58:48.88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6357" autoAdjust="0"/>
  </p:normalViewPr>
  <p:slideViewPr>
    <p:cSldViewPr snapToGrid="0">
      <p:cViewPr varScale="1">
        <p:scale>
          <a:sx n="98" d="100"/>
          <a:sy n="98" d="100"/>
        </p:scale>
        <p:origin x="614"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5" Type="http://schemas.microsoft.com/office/2015/10/relationships/revisionInfo" Target="revisionInfo.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7552F4F-53B5-486D-82F9-88DC4BCAC749}" type="doc">
      <dgm:prSet loTypeId="urn:microsoft.com/office/officeart/2005/8/layout/matrix3" loCatId="matrix" qsTypeId="urn:microsoft.com/office/officeart/2005/8/quickstyle/simple1" qsCatId="simple" csTypeId="urn:microsoft.com/office/officeart/2005/8/colors/colorful1" csCatId="colorful" phldr="1"/>
      <dgm:spPr/>
      <dgm:t>
        <a:bodyPr/>
        <a:lstStyle/>
        <a:p>
          <a:endParaRPr lang="en-AU"/>
        </a:p>
      </dgm:t>
    </dgm:pt>
    <dgm:pt modelId="{B1146AA2-8480-473F-A7C0-A874DA8EF834}">
      <dgm:prSet phldrT="[Text]"/>
      <dgm:spPr/>
      <dgm:t>
        <a:bodyPr/>
        <a:lstStyle/>
        <a:p>
          <a:pPr>
            <a:buFont typeface="Arial" panose="020B0604020202020204" pitchFamily="34" charset="0"/>
            <a:buChar char="•"/>
          </a:pPr>
          <a:r>
            <a:rPr lang="en-US"/>
            <a:t>Access</a:t>
          </a:r>
          <a:endParaRPr lang="en-AU"/>
        </a:p>
      </dgm:t>
    </dgm:pt>
    <dgm:pt modelId="{71C3BB61-CD1D-4C55-84A6-EAFA2ABB1075}" type="parTrans" cxnId="{60C279DD-572B-4218-8E76-710199C5C273}">
      <dgm:prSet/>
      <dgm:spPr/>
      <dgm:t>
        <a:bodyPr/>
        <a:lstStyle/>
        <a:p>
          <a:endParaRPr lang="en-AU"/>
        </a:p>
      </dgm:t>
    </dgm:pt>
    <dgm:pt modelId="{7EBDACCB-1811-4BA2-9D74-E3285F7E98BA}" type="sibTrans" cxnId="{60C279DD-572B-4218-8E76-710199C5C273}">
      <dgm:prSet/>
      <dgm:spPr/>
      <dgm:t>
        <a:bodyPr/>
        <a:lstStyle/>
        <a:p>
          <a:endParaRPr lang="en-AU"/>
        </a:p>
      </dgm:t>
    </dgm:pt>
    <dgm:pt modelId="{AEECE4FC-52D5-45B4-9EE9-8D4F9F691A32}">
      <dgm:prSet/>
      <dgm:spPr/>
      <dgm:t>
        <a:bodyPr/>
        <a:lstStyle/>
        <a:p>
          <a:r>
            <a:rPr lang="en-US"/>
            <a:t>Understand</a:t>
          </a:r>
        </a:p>
      </dgm:t>
    </dgm:pt>
    <dgm:pt modelId="{BE4A8C0D-0784-465D-9B51-81A5D097FE6F}" type="parTrans" cxnId="{71AA1EC4-B9A5-431E-811D-228AFCC9EED4}">
      <dgm:prSet/>
      <dgm:spPr/>
      <dgm:t>
        <a:bodyPr/>
        <a:lstStyle/>
        <a:p>
          <a:endParaRPr lang="en-AU"/>
        </a:p>
      </dgm:t>
    </dgm:pt>
    <dgm:pt modelId="{2616E292-1A87-43A4-BE76-7B49A47A5524}" type="sibTrans" cxnId="{71AA1EC4-B9A5-431E-811D-228AFCC9EED4}">
      <dgm:prSet/>
      <dgm:spPr/>
      <dgm:t>
        <a:bodyPr/>
        <a:lstStyle/>
        <a:p>
          <a:endParaRPr lang="en-AU"/>
        </a:p>
      </dgm:t>
    </dgm:pt>
    <dgm:pt modelId="{AA4E8C5A-88D3-40A3-B3EC-08C8CB5336E9}">
      <dgm:prSet/>
      <dgm:spPr/>
      <dgm:t>
        <a:bodyPr/>
        <a:lstStyle/>
        <a:p>
          <a:r>
            <a:rPr lang="en-US"/>
            <a:t>Appraise</a:t>
          </a:r>
        </a:p>
      </dgm:t>
    </dgm:pt>
    <dgm:pt modelId="{E0CCF028-B401-434B-9CD2-8637433728A5}" type="parTrans" cxnId="{5C887C50-3C6B-48DC-B3D5-F5CF8EA8F3A3}">
      <dgm:prSet/>
      <dgm:spPr/>
      <dgm:t>
        <a:bodyPr/>
        <a:lstStyle/>
        <a:p>
          <a:endParaRPr lang="en-AU"/>
        </a:p>
      </dgm:t>
    </dgm:pt>
    <dgm:pt modelId="{B912DC2D-D7DE-4C76-97AB-6C32ADD42E44}" type="sibTrans" cxnId="{5C887C50-3C6B-48DC-B3D5-F5CF8EA8F3A3}">
      <dgm:prSet/>
      <dgm:spPr/>
      <dgm:t>
        <a:bodyPr/>
        <a:lstStyle/>
        <a:p>
          <a:endParaRPr lang="en-AU"/>
        </a:p>
      </dgm:t>
    </dgm:pt>
    <dgm:pt modelId="{5AB5F806-C65B-4FD1-B6D9-24BE455A0E8C}">
      <dgm:prSet/>
      <dgm:spPr/>
      <dgm:t>
        <a:bodyPr/>
        <a:lstStyle/>
        <a:p>
          <a:r>
            <a:rPr lang="en-US"/>
            <a:t>Use </a:t>
          </a:r>
          <a:br>
            <a:rPr lang="en-US"/>
          </a:br>
          <a:r>
            <a:rPr lang="en-US"/>
            <a:t>(act on)</a:t>
          </a:r>
          <a:endParaRPr lang="en-AU"/>
        </a:p>
      </dgm:t>
    </dgm:pt>
    <dgm:pt modelId="{9D440FE0-43F5-4800-8ECA-F594450F81CF}" type="parTrans" cxnId="{8E4EFD66-AE2D-409E-A24E-A632EB49D14A}">
      <dgm:prSet/>
      <dgm:spPr/>
      <dgm:t>
        <a:bodyPr/>
        <a:lstStyle/>
        <a:p>
          <a:endParaRPr lang="en-AU"/>
        </a:p>
      </dgm:t>
    </dgm:pt>
    <dgm:pt modelId="{86918368-0DDA-47F6-9770-6FE85CE92AB0}" type="sibTrans" cxnId="{8E4EFD66-AE2D-409E-A24E-A632EB49D14A}">
      <dgm:prSet/>
      <dgm:spPr/>
      <dgm:t>
        <a:bodyPr/>
        <a:lstStyle/>
        <a:p>
          <a:endParaRPr lang="en-AU"/>
        </a:p>
      </dgm:t>
    </dgm:pt>
    <dgm:pt modelId="{AC2A9766-8D16-469C-AF02-8BAF6B5108AA}" type="pres">
      <dgm:prSet presAssocID="{77552F4F-53B5-486D-82F9-88DC4BCAC749}" presName="matrix" presStyleCnt="0">
        <dgm:presLayoutVars>
          <dgm:chMax val="1"/>
          <dgm:dir/>
          <dgm:resizeHandles val="exact"/>
        </dgm:presLayoutVars>
      </dgm:prSet>
      <dgm:spPr/>
    </dgm:pt>
    <dgm:pt modelId="{44CCAFA5-CBD8-4FE7-83E6-B2BC4317B55F}" type="pres">
      <dgm:prSet presAssocID="{77552F4F-53B5-486D-82F9-88DC4BCAC749}" presName="diamond" presStyleLbl="bgShp" presStyleIdx="0" presStyleCnt="1"/>
      <dgm:spPr/>
    </dgm:pt>
    <dgm:pt modelId="{E2BB1758-18F5-4E0B-BDFC-E4DD5634DC32}" type="pres">
      <dgm:prSet presAssocID="{77552F4F-53B5-486D-82F9-88DC4BCAC749}" presName="quad1" presStyleLbl="node1" presStyleIdx="0" presStyleCnt="4">
        <dgm:presLayoutVars>
          <dgm:chMax val="0"/>
          <dgm:chPref val="0"/>
          <dgm:bulletEnabled val="1"/>
        </dgm:presLayoutVars>
      </dgm:prSet>
      <dgm:spPr/>
    </dgm:pt>
    <dgm:pt modelId="{AE337AA9-FAAA-4021-B2F2-FB233A737BF5}" type="pres">
      <dgm:prSet presAssocID="{77552F4F-53B5-486D-82F9-88DC4BCAC749}" presName="quad2" presStyleLbl="node1" presStyleIdx="1" presStyleCnt="4">
        <dgm:presLayoutVars>
          <dgm:chMax val="0"/>
          <dgm:chPref val="0"/>
          <dgm:bulletEnabled val="1"/>
        </dgm:presLayoutVars>
      </dgm:prSet>
      <dgm:spPr/>
    </dgm:pt>
    <dgm:pt modelId="{D03DFCE2-D955-4EEF-9BD3-E3FD7688369E}" type="pres">
      <dgm:prSet presAssocID="{77552F4F-53B5-486D-82F9-88DC4BCAC749}" presName="quad3" presStyleLbl="node1" presStyleIdx="2" presStyleCnt="4">
        <dgm:presLayoutVars>
          <dgm:chMax val="0"/>
          <dgm:chPref val="0"/>
          <dgm:bulletEnabled val="1"/>
        </dgm:presLayoutVars>
      </dgm:prSet>
      <dgm:spPr/>
    </dgm:pt>
    <dgm:pt modelId="{A9C28341-0789-4E7F-8ADC-15EE8BCD9A4C}" type="pres">
      <dgm:prSet presAssocID="{77552F4F-53B5-486D-82F9-88DC4BCAC749}" presName="quad4" presStyleLbl="node1" presStyleIdx="3" presStyleCnt="4">
        <dgm:presLayoutVars>
          <dgm:chMax val="0"/>
          <dgm:chPref val="0"/>
          <dgm:bulletEnabled val="1"/>
        </dgm:presLayoutVars>
      </dgm:prSet>
      <dgm:spPr/>
    </dgm:pt>
  </dgm:ptLst>
  <dgm:cxnLst>
    <dgm:cxn modelId="{B679621B-A484-48FB-973F-175307A7B65D}" type="presOf" srcId="{77552F4F-53B5-486D-82F9-88DC4BCAC749}" destId="{AC2A9766-8D16-469C-AF02-8BAF6B5108AA}" srcOrd="0" destOrd="0" presId="urn:microsoft.com/office/officeart/2005/8/layout/matrix3"/>
    <dgm:cxn modelId="{56785142-812A-4EA2-8719-DC7835B42577}" type="presOf" srcId="{AA4E8C5A-88D3-40A3-B3EC-08C8CB5336E9}" destId="{D03DFCE2-D955-4EEF-9BD3-E3FD7688369E}" srcOrd="0" destOrd="0" presId="urn:microsoft.com/office/officeart/2005/8/layout/matrix3"/>
    <dgm:cxn modelId="{8E4EFD66-AE2D-409E-A24E-A632EB49D14A}" srcId="{77552F4F-53B5-486D-82F9-88DC4BCAC749}" destId="{5AB5F806-C65B-4FD1-B6D9-24BE455A0E8C}" srcOrd="3" destOrd="0" parTransId="{9D440FE0-43F5-4800-8ECA-F594450F81CF}" sibTransId="{86918368-0DDA-47F6-9770-6FE85CE92AB0}"/>
    <dgm:cxn modelId="{D19FD96F-B4E1-4643-8DDE-95B4D8C6FF10}" type="presOf" srcId="{5AB5F806-C65B-4FD1-B6D9-24BE455A0E8C}" destId="{A9C28341-0789-4E7F-8ADC-15EE8BCD9A4C}" srcOrd="0" destOrd="0" presId="urn:microsoft.com/office/officeart/2005/8/layout/matrix3"/>
    <dgm:cxn modelId="{5C887C50-3C6B-48DC-B3D5-F5CF8EA8F3A3}" srcId="{77552F4F-53B5-486D-82F9-88DC4BCAC749}" destId="{AA4E8C5A-88D3-40A3-B3EC-08C8CB5336E9}" srcOrd="2" destOrd="0" parTransId="{E0CCF028-B401-434B-9CD2-8637433728A5}" sibTransId="{B912DC2D-D7DE-4C76-97AB-6C32ADD42E44}"/>
    <dgm:cxn modelId="{71AA1EC4-B9A5-431E-811D-228AFCC9EED4}" srcId="{77552F4F-53B5-486D-82F9-88DC4BCAC749}" destId="{AEECE4FC-52D5-45B4-9EE9-8D4F9F691A32}" srcOrd="1" destOrd="0" parTransId="{BE4A8C0D-0784-465D-9B51-81A5D097FE6F}" sibTransId="{2616E292-1A87-43A4-BE76-7B49A47A5524}"/>
    <dgm:cxn modelId="{6BE982D3-07DD-455E-BC5E-D4889B1BF5E1}" type="presOf" srcId="{B1146AA2-8480-473F-A7C0-A874DA8EF834}" destId="{E2BB1758-18F5-4E0B-BDFC-E4DD5634DC32}" srcOrd="0" destOrd="0" presId="urn:microsoft.com/office/officeart/2005/8/layout/matrix3"/>
    <dgm:cxn modelId="{60C279DD-572B-4218-8E76-710199C5C273}" srcId="{77552F4F-53B5-486D-82F9-88DC4BCAC749}" destId="{B1146AA2-8480-473F-A7C0-A874DA8EF834}" srcOrd="0" destOrd="0" parTransId="{71C3BB61-CD1D-4C55-84A6-EAFA2ABB1075}" sibTransId="{7EBDACCB-1811-4BA2-9D74-E3285F7E98BA}"/>
    <dgm:cxn modelId="{4D2E13E1-A8B1-44A3-863D-3392D09E0AD7}" type="presOf" srcId="{AEECE4FC-52D5-45B4-9EE9-8D4F9F691A32}" destId="{AE337AA9-FAAA-4021-B2F2-FB233A737BF5}" srcOrd="0" destOrd="0" presId="urn:microsoft.com/office/officeart/2005/8/layout/matrix3"/>
    <dgm:cxn modelId="{A8D1A878-342D-46F6-8035-36E8F0DCD9CE}" type="presParOf" srcId="{AC2A9766-8D16-469C-AF02-8BAF6B5108AA}" destId="{44CCAFA5-CBD8-4FE7-83E6-B2BC4317B55F}" srcOrd="0" destOrd="0" presId="urn:microsoft.com/office/officeart/2005/8/layout/matrix3"/>
    <dgm:cxn modelId="{F75D57A7-E4A0-4440-BB9C-BB999E342D07}" type="presParOf" srcId="{AC2A9766-8D16-469C-AF02-8BAF6B5108AA}" destId="{E2BB1758-18F5-4E0B-BDFC-E4DD5634DC32}" srcOrd="1" destOrd="0" presId="urn:microsoft.com/office/officeart/2005/8/layout/matrix3"/>
    <dgm:cxn modelId="{47F183E6-B91A-4C9C-BD19-FE3A12B26D60}" type="presParOf" srcId="{AC2A9766-8D16-469C-AF02-8BAF6B5108AA}" destId="{AE337AA9-FAAA-4021-B2F2-FB233A737BF5}" srcOrd="2" destOrd="0" presId="urn:microsoft.com/office/officeart/2005/8/layout/matrix3"/>
    <dgm:cxn modelId="{7FC8E014-A4BA-4A0D-B4D1-3BEDF635CDAA}" type="presParOf" srcId="{AC2A9766-8D16-469C-AF02-8BAF6B5108AA}" destId="{D03DFCE2-D955-4EEF-9BD3-E3FD7688369E}" srcOrd="3" destOrd="0" presId="urn:microsoft.com/office/officeart/2005/8/layout/matrix3"/>
    <dgm:cxn modelId="{DC965556-09C5-4F54-BD77-29E66BDB6E42}" type="presParOf" srcId="{AC2A9766-8D16-469C-AF02-8BAF6B5108AA}" destId="{A9C28341-0789-4E7F-8ADC-15EE8BCD9A4C}" srcOrd="4" destOrd="0" presId="urn:microsoft.com/office/officeart/2005/8/layout/matrix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CCAFA5-CBD8-4FE7-83E6-B2BC4317B55F}">
      <dsp:nvSpPr>
        <dsp:cNvPr id="0" name=""/>
        <dsp:cNvSpPr/>
      </dsp:nvSpPr>
      <dsp:spPr>
        <a:xfrm>
          <a:off x="2799556" y="0"/>
          <a:ext cx="3554413" cy="3554413"/>
        </a:xfrm>
        <a:prstGeom prst="diamond">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2BB1758-18F5-4E0B-BDFC-E4DD5634DC32}">
      <dsp:nvSpPr>
        <dsp:cNvPr id="0" name=""/>
        <dsp:cNvSpPr/>
      </dsp:nvSpPr>
      <dsp:spPr>
        <a:xfrm>
          <a:off x="3137225" y="337669"/>
          <a:ext cx="1386221" cy="1386221"/>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Font typeface="Arial" panose="020B0604020202020204" pitchFamily="34" charset="0"/>
            <a:buNone/>
          </a:pPr>
          <a:r>
            <a:rPr lang="en-US" sz="1700" kern="1200"/>
            <a:t>Access</a:t>
          </a:r>
          <a:endParaRPr lang="en-AU" sz="1700" kern="1200"/>
        </a:p>
      </dsp:txBody>
      <dsp:txXfrm>
        <a:off x="3204895" y="405339"/>
        <a:ext cx="1250881" cy="1250881"/>
      </dsp:txXfrm>
    </dsp:sp>
    <dsp:sp modelId="{AE337AA9-FAAA-4021-B2F2-FB233A737BF5}">
      <dsp:nvSpPr>
        <dsp:cNvPr id="0" name=""/>
        <dsp:cNvSpPr/>
      </dsp:nvSpPr>
      <dsp:spPr>
        <a:xfrm>
          <a:off x="4630078" y="337669"/>
          <a:ext cx="1386221" cy="1386221"/>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Understand</a:t>
          </a:r>
        </a:p>
      </dsp:txBody>
      <dsp:txXfrm>
        <a:off x="4697748" y="405339"/>
        <a:ext cx="1250881" cy="1250881"/>
      </dsp:txXfrm>
    </dsp:sp>
    <dsp:sp modelId="{D03DFCE2-D955-4EEF-9BD3-E3FD7688369E}">
      <dsp:nvSpPr>
        <dsp:cNvPr id="0" name=""/>
        <dsp:cNvSpPr/>
      </dsp:nvSpPr>
      <dsp:spPr>
        <a:xfrm>
          <a:off x="3137225" y="1830522"/>
          <a:ext cx="1386221" cy="1386221"/>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Appraise</a:t>
          </a:r>
        </a:p>
      </dsp:txBody>
      <dsp:txXfrm>
        <a:off x="3204895" y="1898192"/>
        <a:ext cx="1250881" cy="1250881"/>
      </dsp:txXfrm>
    </dsp:sp>
    <dsp:sp modelId="{A9C28341-0789-4E7F-8ADC-15EE8BCD9A4C}">
      <dsp:nvSpPr>
        <dsp:cNvPr id="0" name=""/>
        <dsp:cNvSpPr/>
      </dsp:nvSpPr>
      <dsp:spPr>
        <a:xfrm>
          <a:off x="4630078" y="1830522"/>
          <a:ext cx="1386221" cy="1386221"/>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Use </a:t>
          </a:r>
          <a:br>
            <a:rPr lang="en-US" sz="1700" kern="1200"/>
          </a:br>
          <a:r>
            <a:rPr lang="en-US" sz="1700" kern="1200"/>
            <a:t>(act on)</a:t>
          </a:r>
          <a:endParaRPr lang="en-AU" sz="1700" kern="1200"/>
        </a:p>
      </dsp:txBody>
      <dsp:txXfrm>
        <a:off x="4697748" y="1898192"/>
        <a:ext cx="1250881" cy="1250881"/>
      </dsp:txXfrm>
    </dsp:sp>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216BCF-FDA2-45D7-9712-D99ED282D900}" type="datetimeFigureOut">
              <a:rPr lang="en-AU" smtClean="0"/>
              <a:t>16/06/2022</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2CADE4-0304-41F9-AC9C-0C6F891284BE}" type="slidenum">
              <a:rPr lang="en-AU" smtClean="0"/>
              <a:t>‹#›</a:t>
            </a:fld>
            <a:endParaRPr lang="en-AU"/>
          </a:p>
        </p:txBody>
      </p:sp>
    </p:spTree>
    <p:extLst>
      <p:ext uri="{BB962C8B-B14F-4D97-AF65-F5344CB8AC3E}">
        <p14:creationId xmlns:p14="http://schemas.microsoft.com/office/powerpoint/2010/main" val="41338329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Bef>
                <a:spcPts val="300"/>
              </a:spcBef>
            </a:pPr>
            <a:r>
              <a:rPr lang="en-AU" sz="1800">
                <a:effectLst/>
                <a:latin typeface="Arial"/>
                <a:ea typeface="Arial" panose="020B0604020202020204" pitchFamily="34" charset="0"/>
                <a:cs typeface="Arial"/>
              </a:rPr>
              <a:t>Thanks Julie for that comprehensive </a:t>
            </a:r>
            <a:r>
              <a:rPr lang="en-AU" sz="1800">
                <a:latin typeface="Arial"/>
                <a:ea typeface="Arial" panose="020B0604020202020204" pitchFamily="34" charset="0"/>
                <a:cs typeface="Arial"/>
              </a:rPr>
              <a:t>introduction of</a:t>
            </a:r>
            <a:r>
              <a:rPr lang="en-AU" sz="1800">
                <a:effectLst/>
                <a:latin typeface="Arial"/>
                <a:ea typeface="Arial" panose="020B0604020202020204" pitchFamily="34" charset="0"/>
                <a:cs typeface="Arial"/>
              </a:rPr>
              <a:t> health literacy and </a:t>
            </a:r>
            <a:r>
              <a:rPr lang="en-AU" sz="1800">
                <a:latin typeface="Arial"/>
                <a:ea typeface="Arial" panose="020B0604020202020204" pitchFamily="34" charset="0"/>
                <a:cs typeface="Arial"/>
              </a:rPr>
              <a:t>the two </a:t>
            </a:r>
            <a:r>
              <a:rPr lang="en-AU" sz="1800">
                <a:effectLst/>
                <a:latin typeface="Arial"/>
                <a:ea typeface="Arial" panose="020B0604020202020204" pitchFamily="34" charset="0"/>
                <a:cs typeface="Arial"/>
              </a:rPr>
              <a:t>key tools that we </a:t>
            </a:r>
            <a:r>
              <a:rPr lang="en-AU" sz="1800">
                <a:latin typeface="Arial"/>
                <a:ea typeface="Arial" panose="020B0604020202020204" pitchFamily="34" charset="0"/>
                <a:cs typeface="Arial"/>
              </a:rPr>
              <a:t>have used within the audit project.</a:t>
            </a:r>
            <a:endParaRPr lang="en-AU" sz="1800">
              <a:effectLst/>
              <a:latin typeface="Arial"/>
              <a:ea typeface="Arial" panose="020B0604020202020204" pitchFamily="34" charset="0"/>
              <a:cs typeface="Times New Roman" panose="02020603050405020304" pitchFamily="18" charset="0"/>
            </a:endParaRPr>
          </a:p>
          <a:p>
            <a:pPr>
              <a:lnSpc>
                <a:spcPct val="115000"/>
              </a:lnSpc>
              <a:spcBef>
                <a:spcPts val="300"/>
              </a:spcBef>
            </a:pPr>
            <a:endParaRPr lang="en-AU" sz="1800">
              <a:latin typeface="Arial"/>
              <a:ea typeface="Arial" panose="020B0604020202020204" pitchFamily="34" charset="0"/>
              <a:cs typeface="Arial"/>
            </a:endParaRPr>
          </a:p>
          <a:p>
            <a:pPr>
              <a:lnSpc>
                <a:spcPct val="114999"/>
              </a:lnSpc>
              <a:spcBef>
                <a:spcPts val="300"/>
              </a:spcBef>
            </a:pPr>
            <a:r>
              <a:rPr lang="en-AU" sz="1800">
                <a:effectLst/>
                <a:latin typeface="Arial"/>
                <a:ea typeface="Arial" panose="020B0604020202020204" pitchFamily="34" charset="0"/>
                <a:cs typeface="Arial"/>
              </a:rPr>
              <a:t>Good morning</a:t>
            </a:r>
            <a:r>
              <a:rPr lang="en-AU" sz="1800">
                <a:latin typeface="Arial"/>
                <a:ea typeface="Arial" panose="020B0604020202020204" pitchFamily="34" charset="0"/>
                <a:cs typeface="Arial"/>
              </a:rPr>
              <a:t> everyone </a:t>
            </a:r>
            <a:r>
              <a:rPr lang="en-AU" sz="900"/>
              <a:t>(afternoon for our international viewers) </a:t>
            </a:r>
            <a:r>
              <a:rPr lang="en-AU" sz="1800">
                <a:latin typeface="Arial"/>
                <a:ea typeface="Arial" panose="020B0604020202020204" pitchFamily="34" charset="0"/>
                <a:cs typeface="Arial"/>
              </a:rPr>
              <a:t>and thanks for attending. </a:t>
            </a:r>
            <a:endParaRPr lang="en-AU">
              <a:latin typeface="Arial"/>
              <a:cs typeface="Arial"/>
            </a:endParaRPr>
          </a:p>
          <a:p>
            <a:pPr>
              <a:lnSpc>
                <a:spcPct val="115000"/>
              </a:lnSpc>
              <a:spcBef>
                <a:spcPts val="300"/>
              </a:spcBef>
            </a:pPr>
            <a:r>
              <a:rPr lang="en-AU" sz="1800">
                <a:effectLst/>
                <a:latin typeface="Arial"/>
                <a:ea typeface="Arial" panose="020B0604020202020204" pitchFamily="34" charset="0"/>
                <a:cs typeface="Arial"/>
              </a:rPr>
              <a:t>I am joining you today from </a:t>
            </a:r>
            <a:r>
              <a:rPr lang="en-AU" sz="1800" err="1">
                <a:effectLst/>
                <a:latin typeface="Arial"/>
                <a:ea typeface="Arial" panose="020B0604020202020204" pitchFamily="34" charset="0"/>
                <a:cs typeface="Arial"/>
              </a:rPr>
              <a:t>Cammeraigal</a:t>
            </a:r>
            <a:r>
              <a:rPr lang="en-AU" sz="1800">
                <a:effectLst/>
                <a:latin typeface="Arial"/>
                <a:ea typeface="Arial" panose="020B0604020202020204" pitchFamily="34" charset="0"/>
                <a:cs typeface="Arial"/>
              </a:rPr>
              <a:t> land on the beautiful North Shore of Sydney.</a:t>
            </a:r>
            <a:r>
              <a:rPr lang="en-AU" sz="1800">
                <a:latin typeface="Arial"/>
                <a:ea typeface="Arial" panose="020B0604020202020204" pitchFamily="34" charset="0"/>
                <a:cs typeface="Arial"/>
              </a:rPr>
              <a:t>  </a:t>
            </a:r>
            <a:endParaRPr lang="en-AU" sz="1800">
              <a:effectLst/>
              <a:latin typeface="Arial"/>
              <a:ea typeface="Arial" panose="020B0604020202020204" pitchFamily="34" charset="0"/>
              <a:cs typeface="Arial"/>
            </a:endParaRPr>
          </a:p>
          <a:p>
            <a:pPr>
              <a:lnSpc>
                <a:spcPct val="115000"/>
              </a:lnSpc>
              <a:spcBef>
                <a:spcPts val="300"/>
              </a:spcBef>
            </a:pPr>
            <a:endParaRPr lang="en-AU" sz="1800">
              <a:effectLst/>
              <a:latin typeface="Arial" panose="020B0604020202020204" pitchFamily="34" charset="0"/>
              <a:ea typeface="Arial" panose="020B0604020202020204" pitchFamily="34" charset="0"/>
              <a:cs typeface="Times New Roman" panose="02020603050405020304" pitchFamily="18" charset="0"/>
            </a:endParaRPr>
          </a:p>
          <a:p>
            <a:pPr>
              <a:lnSpc>
                <a:spcPct val="114999"/>
              </a:lnSpc>
              <a:spcBef>
                <a:spcPts val="300"/>
              </a:spcBef>
            </a:pPr>
            <a:endParaRPr lang="en-AU" sz="1800">
              <a:latin typeface="Arial" panose="020B0604020202020204" pitchFamily="34" charset="0"/>
              <a:ea typeface="Arial" panose="020B0604020202020204" pitchFamily="34" charset="0"/>
              <a:cs typeface="Arial"/>
            </a:endParaRPr>
          </a:p>
          <a:p>
            <a:pPr>
              <a:lnSpc>
                <a:spcPct val="114999"/>
              </a:lnSpc>
              <a:spcBef>
                <a:spcPts val="300"/>
              </a:spcBef>
            </a:pPr>
            <a:endParaRPr lang="en-AU" sz="1800">
              <a:latin typeface="Arial" panose="020B0604020202020204" pitchFamily="34" charset="0"/>
              <a:ea typeface="Arial" panose="020B0604020202020204" pitchFamily="34" charset="0"/>
              <a:cs typeface="Arial"/>
            </a:endParaRPr>
          </a:p>
        </p:txBody>
      </p:sp>
      <p:sp>
        <p:nvSpPr>
          <p:cNvPr id="4" name="Slide Number Placeholder 3"/>
          <p:cNvSpPr>
            <a:spLocks noGrp="1"/>
          </p:cNvSpPr>
          <p:nvPr>
            <p:ph type="sldNum" sz="quarter" idx="5"/>
          </p:nvPr>
        </p:nvSpPr>
        <p:spPr/>
        <p:txBody>
          <a:bodyPr/>
          <a:lstStyle/>
          <a:p>
            <a:pPr marL="0" marR="0" lvl="0" indent="0" algn="r" defTabSz="713232" rtl="0" eaLnBrk="1" fontAlgn="auto" latinLnBrk="0" hangingPunct="1">
              <a:lnSpc>
                <a:spcPct val="100000"/>
              </a:lnSpc>
              <a:spcBef>
                <a:spcPts val="0"/>
              </a:spcBef>
              <a:spcAft>
                <a:spcPts val="0"/>
              </a:spcAft>
              <a:buClrTx/>
              <a:buSzTx/>
              <a:buFontTx/>
              <a:buNone/>
              <a:tabLst/>
              <a:defRPr/>
            </a:pPr>
            <a:fld id="{D28C5035-3893-464A-9E3F-10A11B563081}"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713232" rtl="0" eaLnBrk="1" fontAlgn="auto" latinLnBrk="0" hangingPunct="1">
                <a:lnSpc>
                  <a:spcPct val="100000"/>
                </a:lnSpc>
                <a:spcBef>
                  <a:spcPts val="0"/>
                </a:spcBef>
                <a:spcAft>
                  <a:spcPts val="0"/>
                </a:spcAft>
                <a:buClrTx/>
                <a:buSzTx/>
                <a:buFontTx/>
                <a:buNone/>
                <a:tabLst/>
                <a:defRPr/>
              </a:pPr>
              <a:t>1</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84648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1D5DCA-78AF-4BCC-BEF0-E242C555A769}"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452088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07000"/>
              </a:lnSpc>
              <a:spcBef>
                <a:spcPts val="600"/>
              </a:spcBef>
              <a:buClr>
                <a:srgbClr val="401E6C"/>
              </a:buClr>
              <a:buFont typeface="Wingdings 3" panose="05040102010807070707" pitchFamily="18" charset="2"/>
              <a:buChar char=""/>
              <a:tabLst>
                <a:tab pos="228600" algn="l"/>
                <a:tab pos="457200" algn="l"/>
              </a:tabLst>
            </a:pPr>
            <a:r>
              <a:rPr lang="en-AU" sz="1800" dirty="0">
                <a:effectLst/>
                <a:latin typeface="Arial" panose="020B0604020202020204" pitchFamily="34" charset="0"/>
                <a:ea typeface="Times New Roman" panose="02020603050405020304" pitchFamily="18" charset="0"/>
                <a:cs typeface="Times New Roman" panose="02020603050405020304" pitchFamily="18" charset="0"/>
              </a:rPr>
              <a:t>Access: Skills for getting information and services for health. For example, using technology, doing internet searches and find their way around websites. It is also skills for seeking or checking information, advice and/or services.</a:t>
            </a:r>
          </a:p>
          <a:p>
            <a:pPr marL="342900" lvl="0" indent="-342900">
              <a:lnSpc>
                <a:spcPct val="107000"/>
              </a:lnSpc>
              <a:spcBef>
                <a:spcPts val="600"/>
              </a:spcBef>
              <a:buClr>
                <a:srgbClr val="401E6C"/>
              </a:buClr>
              <a:buFont typeface="Wingdings 3" panose="05040102010807070707" pitchFamily="18" charset="2"/>
              <a:buChar char=""/>
              <a:tabLst>
                <a:tab pos="228600" algn="l"/>
                <a:tab pos="457200" algn="l"/>
              </a:tabLst>
            </a:pPr>
            <a:r>
              <a:rPr lang="en-AU" sz="1800" dirty="0">
                <a:effectLst/>
                <a:latin typeface="Arial" panose="020B0604020202020204" pitchFamily="34" charset="0"/>
                <a:ea typeface="Times New Roman" panose="02020603050405020304" pitchFamily="18" charset="0"/>
                <a:cs typeface="Times New Roman" panose="02020603050405020304" pitchFamily="18" charset="0"/>
              </a:rPr>
              <a:t>Understand: Literacy (listening, speaking, reading, writing) and numeracy skills as they relate to health information</a:t>
            </a:r>
          </a:p>
          <a:p>
            <a:pPr marL="342900" lvl="0" indent="-342900">
              <a:lnSpc>
                <a:spcPct val="107000"/>
              </a:lnSpc>
              <a:spcBef>
                <a:spcPts val="600"/>
              </a:spcBef>
              <a:buClr>
                <a:srgbClr val="401E6C"/>
              </a:buClr>
              <a:buFont typeface="Wingdings 3" panose="05040102010807070707" pitchFamily="18" charset="2"/>
              <a:buChar char=""/>
              <a:tabLst>
                <a:tab pos="228600" algn="l"/>
                <a:tab pos="457200" algn="l"/>
              </a:tabLst>
            </a:pPr>
            <a:r>
              <a:rPr lang="en-AU" sz="1800" dirty="0">
                <a:effectLst/>
                <a:latin typeface="Arial" panose="020B0604020202020204" pitchFamily="34" charset="0"/>
                <a:ea typeface="Times New Roman" panose="02020603050405020304" pitchFamily="18" charset="0"/>
                <a:cs typeface="Times New Roman" panose="02020603050405020304" pitchFamily="18" charset="0"/>
              </a:rPr>
              <a:t>Appraise: Skills to interpret and judge health information. This involves being able to weigh up how much the health information relates to their own situation.</a:t>
            </a:r>
          </a:p>
          <a:p>
            <a:pPr marL="342900" lvl="0" indent="-342900">
              <a:lnSpc>
                <a:spcPct val="107000"/>
              </a:lnSpc>
              <a:spcBef>
                <a:spcPts val="600"/>
              </a:spcBef>
              <a:buClr>
                <a:srgbClr val="401E6C"/>
              </a:buClr>
              <a:buFont typeface="Wingdings 3" panose="05040102010807070707" pitchFamily="18" charset="2"/>
              <a:buChar char=""/>
              <a:tabLst>
                <a:tab pos="228600" algn="l"/>
                <a:tab pos="457200" algn="l"/>
              </a:tabLst>
            </a:pPr>
            <a:r>
              <a:rPr lang="en-AU" sz="1800" dirty="0">
                <a:effectLst/>
                <a:latin typeface="Arial" panose="020B0604020202020204" pitchFamily="34" charset="0"/>
                <a:ea typeface="Times New Roman" panose="02020603050405020304" pitchFamily="18" charset="0"/>
                <a:cs typeface="Times New Roman" panose="02020603050405020304" pitchFamily="18" charset="0"/>
              </a:rPr>
              <a:t>Use: Be able to act on health information, instructions, or advice, to their own situation. It also involves being able to make choices about health and the social or physical environment.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1D5DCA-78AF-4BCC-BEF0-E242C555A769}"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111151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1D5DCA-78AF-4BCC-BEF0-E242C555A769}"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529108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a:buFont typeface="Arial" panose="020B0604020202020204" pitchFamily="34" charset="0"/>
              <a:buChar char="•"/>
            </a:pPr>
            <a:endParaRPr lang="en-AU" dirty="0"/>
          </a:p>
          <a:p>
            <a:pPr>
              <a:lnSpc>
                <a:spcPct val="107000"/>
              </a:lnSpc>
              <a:spcBef>
                <a:spcPts val="900"/>
              </a:spcBef>
            </a:pPr>
            <a:r>
              <a:rPr lang="en-AU" sz="1800" dirty="0">
                <a:effectLst/>
                <a:latin typeface="Arial" panose="020B0604020202020204" pitchFamily="34" charset="0"/>
                <a:ea typeface="Times New Roman" panose="02020603050405020304" pitchFamily="18" charset="0"/>
                <a:cs typeface="Times New Roman" panose="02020603050405020304" pitchFamily="18" charset="0"/>
              </a:rPr>
              <a:t>Individual health literacy is the skills, knowledge, motivation and capacity of a person. Being able to use these skills to access, understand, appraise and use information. To make choices about health and health care, and take action.</a:t>
            </a:r>
          </a:p>
          <a:p>
            <a:pPr>
              <a:lnSpc>
                <a:spcPct val="107000"/>
              </a:lnSpc>
              <a:spcBef>
                <a:spcPts val="900"/>
              </a:spcBef>
            </a:pPr>
            <a:endParaRPr lang="en-AU" sz="1800" dirty="0">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107000"/>
              </a:lnSpc>
              <a:spcBef>
                <a:spcPts val="900"/>
              </a:spcBef>
            </a:pPr>
            <a:r>
              <a:rPr lang="en-AU" sz="1800" dirty="0">
                <a:effectLst/>
                <a:latin typeface="Arial" panose="020B0604020202020204" pitchFamily="34" charset="0"/>
                <a:ea typeface="Times New Roman" panose="02020603050405020304" pitchFamily="18" charset="0"/>
                <a:cs typeface="Times New Roman" panose="02020603050405020304" pitchFamily="18" charset="0"/>
              </a:rPr>
              <a:t>Health system demands are the infrastructure, policies, processes, materials, people and relationships that make up the healthcare environment. These affect the way people gain access to, understand, appraise and use health-related information and services.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1D5DCA-78AF-4BCC-BEF0-E242C555A769}"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003678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1665337-DEB7-4E43-A863-30F6C17124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17" y="0"/>
            <a:ext cx="10165017" cy="5027023"/>
          </a:xfrm>
          <a:prstGeom prst="rect">
            <a:avLst/>
          </a:prstGeom>
        </p:spPr>
      </p:pic>
      <p:sp>
        <p:nvSpPr>
          <p:cNvPr id="2" name="Title 1"/>
          <p:cNvSpPr>
            <a:spLocks noGrp="1"/>
          </p:cNvSpPr>
          <p:nvPr>
            <p:ph type="ctrTitle" hasCustomPrompt="1"/>
          </p:nvPr>
        </p:nvSpPr>
        <p:spPr bwMode="white">
          <a:xfrm>
            <a:off x="362227" y="609463"/>
            <a:ext cx="8913577" cy="2387009"/>
          </a:xfrm>
        </p:spPr>
        <p:txBody>
          <a:bodyPr/>
          <a:lstStyle>
            <a:lvl1pPr>
              <a:lnSpc>
                <a:spcPct val="85000"/>
              </a:lnSpc>
              <a:defRPr sz="5800" cap="all" baseline="0">
                <a:solidFill>
                  <a:schemeClr val="bg1"/>
                </a:solidFill>
              </a:defRPr>
            </a:lvl1pPr>
          </a:lstStyle>
          <a:p>
            <a:r>
              <a:rPr lang="en-US"/>
              <a:t>Click to edit Master</a:t>
            </a:r>
            <a:br>
              <a:rPr lang="en-US"/>
            </a:br>
            <a:r>
              <a:rPr lang="en-US"/>
              <a:t>title style</a:t>
            </a:r>
          </a:p>
        </p:txBody>
      </p:sp>
      <p:sp>
        <p:nvSpPr>
          <p:cNvPr id="3" name="Subtitle 2"/>
          <p:cNvSpPr>
            <a:spLocks noGrp="1"/>
          </p:cNvSpPr>
          <p:nvPr>
            <p:ph type="subTitle" idx="1"/>
          </p:nvPr>
        </p:nvSpPr>
        <p:spPr bwMode="white">
          <a:xfrm>
            <a:off x="362227" y="3022855"/>
            <a:ext cx="8913577" cy="1460500"/>
          </a:xfrm>
          <a:prstGeom prst="rect">
            <a:avLst/>
          </a:prstGeom>
        </p:spPr>
        <p:txBody>
          <a:bodyPr>
            <a:normAutofit/>
          </a:bodyPr>
          <a:lstStyle>
            <a:lvl1pPr marL="0" indent="0" algn="l">
              <a:lnSpc>
                <a:spcPct val="90000"/>
              </a:lnSpc>
              <a:spcBef>
                <a:spcPts val="0"/>
              </a:spcBef>
              <a:spcAft>
                <a:spcPts val="0"/>
              </a:spcAft>
              <a:buNone/>
              <a:defRPr sz="3800">
                <a:solidFill>
                  <a:srgbClr val="FFFFFF"/>
                </a:solidFill>
              </a:defRPr>
            </a:lvl1pPr>
            <a:lvl2pPr marL="507995" indent="0" algn="ctr">
              <a:buNone/>
              <a:defRPr>
                <a:solidFill>
                  <a:schemeClr val="tx1">
                    <a:tint val="75000"/>
                  </a:schemeClr>
                </a:solidFill>
              </a:defRPr>
            </a:lvl2pPr>
            <a:lvl3pPr marL="1015990" indent="0" algn="ctr">
              <a:buNone/>
              <a:defRPr>
                <a:solidFill>
                  <a:schemeClr val="tx1">
                    <a:tint val="75000"/>
                  </a:schemeClr>
                </a:solidFill>
              </a:defRPr>
            </a:lvl3pPr>
            <a:lvl4pPr marL="1523985" indent="0" algn="ctr">
              <a:buNone/>
              <a:defRPr>
                <a:solidFill>
                  <a:schemeClr val="tx1">
                    <a:tint val="75000"/>
                  </a:schemeClr>
                </a:solidFill>
              </a:defRPr>
            </a:lvl4pPr>
            <a:lvl5pPr marL="2031980" indent="0" algn="ctr">
              <a:buNone/>
              <a:defRPr>
                <a:solidFill>
                  <a:schemeClr val="tx1">
                    <a:tint val="75000"/>
                  </a:schemeClr>
                </a:solidFill>
              </a:defRPr>
            </a:lvl5pPr>
            <a:lvl6pPr marL="2539975" indent="0" algn="ctr">
              <a:buNone/>
              <a:defRPr>
                <a:solidFill>
                  <a:schemeClr val="tx1">
                    <a:tint val="75000"/>
                  </a:schemeClr>
                </a:solidFill>
              </a:defRPr>
            </a:lvl6pPr>
            <a:lvl7pPr marL="3047970" indent="0" algn="ctr">
              <a:buNone/>
              <a:defRPr>
                <a:solidFill>
                  <a:schemeClr val="tx1">
                    <a:tint val="75000"/>
                  </a:schemeClr>
                </a:solidFill>
              </a:defRPr>
            </a:lvl7pPr>
            <a:lvl8pPr marL="3555964" indent="0" algn="ctr">
              <a:buNone/>
              <a:defRPr>
                <a:solidFill>
                  <a:schemeClr val="tx1">
                    <a:tint val="75000"/>
                  </a:schemeClr>
                </a:solidFill>
              </a:defRPr>
            </a:lvl8pPr>
            <a:lvl9pPr marL="4063959"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892816433"/>
      </p:ext>
    </p:extLst>
  </p:cSld>
  <p:clrMapOvr>
    <a:masterClrMapping/>
  </p:clrMapOvr>
  <p:extLst>
    <p:ext uri="{DCECCB84-F9BA-43D5-87BE-67443E8EF086}">
      <p15:sldGuideLst xmlns:p15="http://schemas.microsoft.com/office/powerpoint/2012/main">
        <p15:guide id="1" orient="horz" pos="3167">
          <p15:clr>
            <a:srgbClr val="FBAE40"/>
          </p15:clr>
        </p15:guide>
        <p15:guide id="2" pos="3200">
          <p15:clr>
            <a:srgbClr val="FBAE40"/>
          </p15:clr>
        </p15:guide>
        <p15:guide id="3" pos="6185">
          <p15:clr>
            <a:srgbClr val="FBAE40"/>
          </p15:clr>
        </p15:guide>
        <p15:guide id="4" orient="horz" pos="3478">
          <p15:clr>
            <a:srgbClr val="FBAE40"/>
          </p15:clr>
        </p15:guide>
        <p15:guide id="5" orient="horz" pos="3299">
          <p15:clr>
            <a:srgbClr val="FBAE40"/>
          </p15:clr>
        </p15:guide>
        <p15:guide id="6" pos="493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AAA66-62F1-4F1C-8DD2-45501E212EF2}"/>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205A1E1B-0554-41EE-B036-882774667C8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C4D82ADF-DD85-4980-A5D1-B61CA61E5F83}"/>
              </a:ext>
            </a:extLst>
          </p:cNvPr>
          <p:cNvSpPr>
            <a:spLocks noGrp="1"/>
          </p:cNvSpPr>
          <p:nvPr>
            <p:ph type="dt" sz="half" idx="10"/>
          </p:nvPr>
        </p:nvSpPr>
        <p:spPr/>
        <p:txBody>
          <a:bodyPr/>
          <a:lstStyle/>
          <a:p>
            <a:fld id="{0460B192-78C7-4197-8A17-F3F499E0B6E8}" type="datetimeFigureOut">
              <a:rPr lang="en-AU" smtClean="0"/>
              <a:t>16/06/2022</a:t>
            </a:fld>
            <a:endParaRPr lang="en-AU"/>
          </a:p>
        </p:txBody>
      </p:sp>
      <p:sp>
        <p:nvSpPr>
          <p:cNvPr id="5" name="Footer Placeholder 4">
            <a:extLst>
              <a:ext uri="{FF2B5EF4-FFF2-40B4-BE49-F238E27FC236}">
                <a16:creationId xmlns:a16="http://schemas.microsoft.com/office/drawing/2014/main" id="{4AF49D5F-0D30-447C-BB87-A070DF1F8995}"/>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91B8794A-81B4-490E-998A-31759F6F49BF}"/>
              </a:ext>
            </a:extLst>
          </p:cNvPr>
          <p:cNvSpPr>
            <a:spLocks noGrp="1"/>
          </p:cNvSpPr>
          <p:nvPr>
            <p:ph type="sldNum" sz="quarter" idx="12"/>
          </p:nvPr>
        </p:nvSpPr>
        <p:spPr/>
        <p:txBody>
          <a:bodyPr/>
          <a:lstStyle/>
          <a:p>
            <a:fld id="{BB3F849D-FE83-4896-A755-6BF8B08F6383}" type="slidenum">
              <a:rPr lang="en-AU" smtClean="0"/>
              <a:t>‹#›</a:t>
            </a:fld>
            <a:endParaRPr lang="en-AU"/>
          </a:p>
        </p:txBody>
      </p:sp>
    </p:spTree>
    <p:extLst>
      <p:ext uri="{BB962C8B-B14F-4D97-AF65-F5344CB8AC3E}">
        <p14:creationId xmlns:p14="http://schemas.microsoft.com/office/powerpoint/2010/main" val="21247117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Funding Statem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1665337-DEB7-4E43-A863-30F6C17124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17" y="0"/>
            <a:ext cx="10165017" cy="5027023"/>
          </a:xfrm>
          <a:prstGeom prst="rect">
            <a:avLst/>
          </a:prstGeom>
        </p:spPr>
      </p:pic>
      <p:sp>
        <p:nvSpPr>
          <p:cNvPr id="2" name="Title 1"/>
          <p:cNvSpPr>
            <a:spLocks noGrp="1"/>
          </p:cNvSpPr>
          <p:nvPr>
            <p:ph type="ctrTitle" hasCustomPrompt="1"/>
          </p:nvPr>
        </p:nvSpPr>
        <p:spPr bwMode="white">
          <a:xfrm>
            <a:off x="362227" y="609463"/>
            <a:ext cx="8913577" cy="2387009"/>
          </a:xfrm>
        </p:spPr>
        <p:txBody>
          <a:bodyPr/>
          <a:lstStyle>
            <a:lvl1pPr>
              <a:lnSpc>
                <a:spcPct val="85000"/>
              </a:lnSpc>
              <a:defRPr sz="5800" cap="all" baseline="0">
                <a:solidFill>
                  <a:schemeClr val="bg1"/>
                </a:solidFill>
              </a:defRPr>
            </a:lvl1pPr>
          </a:lstStyle>
          <a:p>
            <a:r>
              <a:rPr lang="en-US"/>
              <a:t>Click to edit Master</a:t>
            </a:r>
            <a:br>
              <a:rPr lang="en-US"/>
            </a:br>
            <a:r>
              <a:rPr lang="en-US"/>
              <a:t>title style</a:t>
            </a:r>
          </a:p>
        </p:txBody>
      </p:sp>
      <p:sp>
        <p:nvSpPr>
          <p:cNvPr id="3" name="Subtitle 2"/>
          <p:cNvSpPr>
            <a:spLocks noGrp="1"/>
          </p:cNvSpPr>
          <p:nvPr>
            <p:ph type="subTitle" idx="1"/>
          </p:nvPr>
        </p:nvSpPr>
        <p:spPr bwMode="white">
          <a:xfrm>
            <a:off x="362227" y="3022855"/>
            <a:ext cx="8913577" cy="1460500"/>
          </a:xfrm>
          <a:prstGeom prst="rect">
            <a:avLst/>
          </a:prstGeom>
        </p:spPr>
        <p:txBody>
          <a:bodyPr>
            <a:normAutofit/>
          </a:bodyPr>
          <a:lstStyle>
            <a:lvl1pPr marL="0" indent="0" algn="l">
              <a:lnSpc>
                <a:spcPct val="90000"/>
              </a:lnSpc>
              <a:spcBef>
                <a:spcPts val="0"/>
              </a:spcBef>
              <a:spcAft>
                <a:spcPts val="0"/>
              </a:spcAft>
              <a:buNone/>
              <a:defRPr sz="3800">
                <a:solidFill>
                  <a:srgbClr val="FFFFFF"/>
                </a:solidFill>
              </a:defRPr>
            </a:lvl1pPr>
            <a:lvl2pPr marL="507995" indent="0" algn="ctr">
              <a:buNone/>
              <a:defRPr>
                <a:solidFill>
                  <a:schemeClr val="tx1">
                    <a:tint val="75000"/>
                  </a:schemeClr>
                </a:solidFill>
              </a:defRPr>
            </a:lvl2pPr>
            <a:lvl3pPr marL="1015990" indent="0" algn="ctr">
              <a:buNone/>
              <a:defRPr>
                <a:solidFill>
                  <a:schemeClr val="tx1">
                    <a:tint val="75000"/>
                  </a:schemeClr>
                </a:solidFill>
              </a:defRPr>
            </a:lvl3pPr>
            <a:lvl4pPr marL="1523985" indent="0" algn="ctr">
              <a:buNone/>
              <a:defRPr>
                <a:solidFill>
                  <a:schemeClr val="tx1">
                    <a:tint val="75000"/>
                  </a:schemeClr>
                </a:solidFill>
              </a:defRPr>
            </a:lvl4pPr>
            <a:lvl5pPr marL="2031980" indent="0" algn="ctr">
              <a:buNone/>
              <a:defRPr>
                <a:solidFill>
                  <a:schemeClr val="tx1">
                    <a:tint val="75000"/>
                  </a:schemeClr>
                </a:solidFill>
              </a:defRPr>
            </a:lvl5pPr>
            <a:lvl6pPr marL="2539975" indent="0" algn="ctr">
              <a:buNone/>
              <a:defRPr>
                <a:solidFill>
                  <a:schemeClr val="tx1">
                    <a:tint val="75000"/>
                  </a:schemeClr>
                </a:solidFill>
              </a:defRPr>
            </a:lvl6pPr>
            <a:lvl7pPr marL="3047970" indent="0" algn="ctr">
              <a:buNone/>
              <a:defRPr>
                <a:solidFill>
                  <a:schemeClr val="tx1">
                    <a:tint val="75000"/>
                  </a:schemeClr>
                </a:solidFill>
              </a:defRPr>
            </a:lvl7pPr>
            <a:lvl8pPr marL="3555964" indent="0" algn="ctr">
              <a:buNone/>
              <a:defRPr>
                <a:solidFill>
                  <a:schemeClr val="tx1">
                    <a:tint val="75000"/>
                  </a:schemeClr>
                </a:solidFill>
              </a:defRPr>
            </a:lvl8pPr>
            <a:lvl9pPr marL="4063959" indent="0" algn="ctr">
              <a:buNone/>
              <a:defRPr>
                <a:solidFill>
                  <a:schemeClr val="tx1">
                    <a:tint val="75000"/>
                  </a:schemeClr>
                </a:solidFill>
              </a:defRPr>
            </a:lvl9pPr>
          </a:lstStyle>
          <a:p>
            <a:r>
              <a:rPr lang="en-US"/>
              <a:t>Click to edit Master subtitle style</a:t>
            </a:r>
          </a:p>
        </p:txBody>
      </p:sp>
      <p:sp>
        <p:nvSpPr>
          <p:cNvPr id="6" name="Text Placeholder 5">
            <a:extLst>
              <a:ext uri="{FF2B5EF4-FFF2-40B4-BE49-F238E27FC236}">
                <a16:creationId xmlns:a16="http://schemas.microsoft.com/office/drawing/2014/main" id="{3E0F3362-C255-46C2-AC2E-01D7404894B7}"/>
              </a:ext>
            </a:extLst>
          </p:cNvPr>
          <p:cNvSpPr>
            <a:spLocks noGrp="1"/>
          </p:cNvSpPr>
          <p:nvPr>
            <p:ph type="body" sz="quarter" idx="10" hasCustomPrompt="1"/>
          </p:nvPr>
        </p:nvSpPr>
        <p:spPr>
          <a:xfrm>
            <a:off x="362227" y="5237163"/>
            <a:ext cx="6555542" cy="284162"/>
          </a:xfrm>
        </p:spPr>
        <p:txBody>
          <a:bodyPr>
            <a:normAutofit/>
          </a:bodyPr>
          <a:lstStyle>
            <a:lvl1pPr>
              <a:defRPr sz="1200"/>
            </a:lvl1pPr>
          </a:lstStyle>
          <a:p>
            <a:pPr lvl="0"/>
            <a:r>
              <a:rPr lang="en-US"/>
              <a:t>This program is funded by the Australian Government Department of Health.</a:t>
            </a:r>
            <a:endParaRPr lang="en-AU"/>
          </a:p>
        </p:txBody>
      </p:sp>
    </p:spTree>
    <p:extLst>
      <p:ext uri="{BB962C8B-B14F-4D97-AF65-F5344CB8AC3E}">
        <p14:creationId xmlns:p14="http://schemas.microsoft.com/office/powerpoint/2010/main" val="965409645"/>
      </p:ext>
    </p:extLst>
  </p:cSld>
  <p:clrMapOvr>
    <a:masterClrMapping/>
  </p:clrMapOvr>
  <p:extLst>
    <p:ext uri="{DCECCB84-F9BA-43D5-87BE-67443E8EF086}">
      <p15:sldGuideLst xmlns:p15="http://schemas.microsoft.com/office/powerpoint/2012/main">
        <p15:guide id="1" orient="horz" pos="3167">
          <p15:clr>
            <a:srgbClr val="FBAE40"/>
          </p15:clr>
        </p15:guide>
        <p15:guide id="2" pos="3200">
          <p15:clr>
            <a:srgbClr val="FBAE40"/>
          </p15:clr>
        </p15:guide>
        <p15:guide id="3" pos="6185">
          <p15:clr>
            <a:srgbClr val="FBAE40"/>
          </p15:clr>
        </p15:guide>
        <p15:guide id="4" orient="horz" pos="3478">
          <p15:clr>
            <a:srgbClr val="FBAE40"/>
          </p15:clr>
        </p15:guide>
        <p15:guide id="5" orient="horz" pos="3299">
          <p15:clr>
            <a:srgbClr val="FBAE40"/>
          </p15:clr>
        </p15:guide>
        <p15:guide id="6" pos="4932">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3" name="Picture Placeholder 5">
            <a:extLst>
              <a:ext uri="{FF2B5EF4-FFF2-40B4-BE49-F238E27FC236}">
                <a16:creationId xmlns:a16="http://schemas.microsoft.com/office/drawing/2014/main" id="{6B1426D7-7A2C-4EC0-B878-A15DC716E96A}"/>
              </a:ext>
            </a:extLst>
          </p:cNvPr>
          <p:cNvSpPr>
            <a:spLocks noGrp="1"/>
          </p:cNvSpPr>
          <p:nvPr>
            <p:ph type="pic" sz="quarter" idx="10" hasCustomPrompt="1"/>
          </p:nvPr>
        </p:nvSpPr>
        <p:spPr>
          <a:xfrm>
            <a:off x="0" y="0"/>
            <a:ext cx="10160000" cy="3923881"/>
          </a:xfrm>
        </p:spPr>
        <p:txBody>
          <a:bodyPr/>
          <a:lstStyle>
            <a:lvl1pPr>
              <a:buNone/>
              <a:defRPr/>
            </a:lvl1pPr>
          </a:lstStyle>
          <a:p>
            <a:r>
              <a:rPr lang="en-US"/>
              <a:t>Click icon to add picture.</a:t>
            </a:r>
          </a:p>
        </p:txBody>
      </p:sp>
      <p:pic>
        <p:nvPicPr>
          <p:cNvPr id="4" name="Picture 3">
            <a:extLst>
              <a:ext uri="{FF2B5EF4-FFF2-40B4-BE49-F238E27FC236}">
                <a16:creationId xmlns:a16="http://schemas.microsoft.com/office/drawing/2014/main" id="{2F5A1184-00AB-4C85-BE4F-CAB4C8C008C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7041" t="29342" r="7082" b="26683"/>
          <a:stretch/>
        </p:blipFill>
        <p:spPr>
          <a:xfrm>
            <a:off x="0" y="4001631"/>
            <a:ext cx="10160000" cy="1713369"/>
          </a:xfrm>
          <a:prstGeom prst="rect">
            <a:avLst/>
          </a:prstGeom>
        </p:spPr>
      </p:pic>
      <p:sp>
        <p:nvSpPr>
          <p:cNvPr id="5" name="Text Placeholder 4">
            <a:extLst>
              <a:ext uri="{FF2B5EF4-FFF2-40B4-BE49-F238E27FC236}">
                <a16:creationId xmlns:a16="http://schemas.microsoft.com/office/drawing/2014/main" id="{AA37C742-13B8-40E7-8778-7CEEA2BF040D}"/>
              </a:ext>
            </a:extLst>
          </p:cNvPr>
          <p:cNvSpPr>
            <a:spLocks noGrp="1"/>
          </p:cNvSpPr>
          <p:nvPr>
            <p:ph type="body" sz="quarter" idx="11" hasCustomPrompt="1"/>
          </p:nvPr>
        </p:nvSpPr>
        <p:spPr>
          <a:xfrm>
            <a:off x="504825" y="4100513"/>
            <a:ext cx="9153525" cy="1420812"/>
          </a:xfrm>
        </p:spPr>
        <p:txBody>
          <a:bodyPr>
            <a:normAutofit/>
          </a:bodyPr>
          <a:lstStyle>
            <a:lvl1pPr>
              <a:lnSpc>
                <a:spcPts val="5000"/>
              </a:lnSpc>
              <a:spcBef>
                <a:spcPts val="0"/>
              </a:spcBef>
              <a:defRPr sz="4800" b="1">
                <a:solidFill>
                  <a:schemeClr val="bg1"/>
                </a:solidFill>
              </a:defRPr>
            </a:lvl1pPr>
          </a:lstStyle>
          <a:p>
            <a:pPr lvl="0"/>
            <a:r>
              <a:rPr lang="en-US"/>
              <a:t>Click to edit</a:t>
            </a:r>
            <a:br>
              <a:rPr lang="en-US"/>
            </a:br>
            <a:r>
              <a:rPr lang="en-US"/>
              <a:t>Master text styles</a:t>
            </a:r>
          </a:p>
        </p:txBody>
      </p:sp>
      <p:sp>
        <p:nvSpPr>
          <p:cNvPr id="8" name="Picture Placeholder 5">
            <a:extLst>
              <a:ext uri="{FF2B5EF4-FFF2-40B4-BE49-F238E27FC236}">
                <a16:creationId xmlns:a16="http://schemas.microsoft.com/office/drawing/2014/main" id="{89074F5A-9B08-40F1-BE7C-EE05EF3FA41F}"/>
              </a:ext>
            </a:extLst>
          </p:cNvPr>
          <p:cNvSpPr>
            <a:spLocks noGrp="1"/>
          </p:cNvSpPr>
          <p:nvPr>
            <p:ph type="pic" sz="quarter" idx="12" hasCustomPrompt="1"/>
          </p:nvPr>
        </p:nvSpPr>
        <p:spPr>
          <a:xfrm>
            <a:off x="7382149" y="0"/>
            <a:ext cx="2777851" cy="907971"/>
          </a:xfrm>
        </p:spPr>
        <p:txBody>
          <a:bodyPr/>
          <a:lstStyle>
            <a:lvl1pPr>
              <a:buNone/>
              <a:defRPr/>
            </a:lvl1pPr>
          </a:lstStyle>
          <a:p>
            <a:r>
              <a:rPr lang="en-US"/>
              <a:t>Click icon to add picture.</a:t>
            </a:r>
          </a:p>
        </p:txBody>
      </p:sp>
    </p:spTree>
    <p:extLst>
      <p:ext uri="{BB962C8B-B14F-4D97-AF65-F5344CB8AC3E}">
        <p14:creationId xmlns:p14="http://schemas.microsoft.com/office/powerpoint/2010/main" val="2899433263"/>
      </p:ext>
    </p:extLst>
  </p:cSld>
  <p:clrMapOvr>
    <a:masterClrMapping/>
  </p:clrMapOvr>
  <p:extLst>
    <p:ext uri="{DCECCB84-F9BA-43D5-87BE-67443E8EF086}">
      <p15:sldGuideLst xmlns:p15="http://schemas.microsoft.com/office/powerpoint/2012/main">
        <p15:guide id="1" pos="4647">
          <p15:clr>
            <a:srgbClr val="FBAE40"/>
          </p15:clr>
        </p15:guide>
        <p15:guide id="2" orient="horz" pos="1800">
          <p15:clr>
            <a:srgbClr val="FBAE40"/>
          </p15:clr>
        </p15:guide>
        <p15:guide id="3" orient="horz" pos="575">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B638FF03-13AF-4493-B137-5ECDF87BEE5B}"/>
              </a:ext>
            </a:extLst>
          </p:cNvPr>
          <p:cNvSpPr>
            <a:spLocks noGrp="1"/>
          </p:cNvSpPr>
          <p:nvPr>
            <p:ph type="title"/>
          </p:nvPr>
        </p:nvSpPr>
        <p:spPr/>
        <p:txBody>
          <a:bodyPr/>
          <a:lstStyle/>
          <a:p>
            <a:r>
              <a:rPr lang="en-US"/>
              <a:t>Click to edit Master title style</a:t>
            </a:r>
            <a:endParaRPr lang="en-GB"/>
          </a:p>
        </p:txBody>
      </p:sp>
      <p:sp>
        <p:nvSpPr>
          <p:cNvPr id="21" name="Content Placeholder 20">
            <a:extLst>
              <a:ext uri="{FF2B5EF4-FFF2-40B4-BE49-F238E27FC236}">
                <a16:creationId xmlns:a16="http://schemas.microsoft.com/office/drawing/2014/main" id="{00932DFB-C8E8-47F4-83C7-3AAB3D49D5EE}"/>
              </a:ext>
            </a:extLst>
          </p:cNvPr>
          <p:cNvSpPr>
            <a:spLocks noGrp="1"/>
          </p:cNvSpPr>
          <p:nvPr>
            <p:ph sz="quarter" idx="10"/>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3" name="Text Placeholder 22">
            <a:extLst>
              <a:ext uri="{FF2B5EF4-FFF2-40B4-BE49-F238E27FC236}">
                <a16:creationId xmlns:a16="http://schemas.microsoft.com/office/drawing/2014/main" id="{FBB3C5EA-5010-49F5-A563-BB5431BA70A4}"/>
              </a:ext>
            </a:extLst>
          </p:cNvPr>
          <p:cNvSpPr>
            <a:spLocks noGrp="1"/>
          </p:cNvSpPr>
          <p:nvPr>
            <p:ph type="body" sz="quarter" idx="11" hasCustomPrompt="1"/>
          </p:nvPr>
        </p:nvSpPr>
        <p:spPr>
          <a:xfrm>
            <a:off x="504825" y="5107460"/>
            <a:ext cx="7288170" cy="438579"/>
          </a:xfrm>
        </p:spPr>
        <p:txBody>
          <a:bodyPr lIns="0" tIns="0" rIns="0" bIns="0" anchor="b" anchorCtr="0">
            <a:noAutofit/>
          </a:bodyPr>
          <a:lstStyle>
            <a:lvl1pPr>
              <a:lnSpc>
                <a:spcPct val="90000"/>
              </a:lnSpc>
              <a:spcBef>
                <a:spcPts val="0"/>
              </a:spcBef>
              <a:buFontTx/>
              <a:buNone/>
              <a:defRPr sz="800"/>
            </a:lvl1pPr>
            <a:lvl2pPr marL="0" indent="0">
              <a:buNone/>
              <a:defRPr/>
            </a:lvl2pPr>
          </a:lstStyle>
          <a:p>
            <a:pPr lvl="0"/>
            <a:r>
              <a:rPr lang="en-US"/>
              <a:t>Click to edit Footnote text</a:t>
            </a:r>
          </a:p>
        </p:txBody>
      </p:sp>
    </p:spTree>
    <p:extLst>
      <p:ext uri="{BB962C8B-B14F-4D97-AF65-F5344CB8AC3E}">
        <p14:creationId xmlns:p14="http://schemas.microsoft.com/office/powerpoint/2010/main" val="3356311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B638FF03-13AF-4493-B137-5ECDF87BEE5B}"/>
              </a:ext>
            </a:extLst>
          </p:cNvPr>
          <p:cNvSpPr>
            <a:spLocks noGrp="1"/>
          </p:cNvSpPr>
          <p:nvPr>
            <p:ph type="title"/>
          </p:nvPr>
        </p:nvSpPr>
        <p:spPr/>
        <p:txBody>
          <a:bodyPr/>
          <a:lstStyle/>
          <a:p>
            <a:r>
              <a:rPr lang="en-US"/>
              <a:t>Click to edit Master title style</a:t>
            </a:r>
            <a:endParaRPr lang="en-GB"/>
          </a:p>
        </p:txBody>
      </p:sp>
      <p:sp>
        <p:nvSpPr>
          <p:cNvPr id="4" name="Text Placeholder 22">
            <a:extLst>
              <a:ext uri="{FF2B5EF4-FFF2-40B4-BE49-F238E27FC236}">
                <a16:creationId xmlns:a16="http://schemas.microsoft.com/office/drawing/2014/main" id="{ED55ACF9-2C8F-4DF1-9B89-6599C8F5251C}"/>
              </a:ext>
            </a:extLst>
          </p:cNvPr>
          <p:cNvSpPr>
            <a:spLocks noGrp="1"/>
          </p:cNvSpPr>
          <p:nvPr>
            <p:ph type="body" sz="quarter" idx="11" hasCustomPrompt="1"/>
          </p:nvPr>
        </p:nvSpPr>
        <p:spPr>
          <a:xfrm>
            <a:off x="504825" y="5107460"/>
            <a:ext cx="7288170" cy="438579"/>
          </a:xfrm>
        </p:spPr>
        <p:txBody>
          <a:bodyPr lIns="0" tIns="0" rIns="0" bIns="0" anchor="b" anchorCtr="0">
            <a:noAutofit/>
          </a:bodyPr>
          <a:lstStyle>
            <a:lvl1pPr>
              <a:lnSpc>
                <a:spcPct val="90000"/>
              </a:lnSpc>
              <a:spcBef>
                <a:spcPts val="0"/>
              </a:spcBef>
              <a:buFontTx/>
              <a:buNone/>
              <a:defRPr sz="800"/>
            </a:lvl1pPr>
            <a:lvl2pPr marL="0" indent="0">
              <a:buNone/>
              <a:defRPr/>
            </a:lvl2pPr>
          </a:lstStyle>
          <a:p>
            <a:pPr lvl="0"/>
            <a:r>
              <a:rPr lang="en-US"/>
              <a:t>Click to edit Footnote text</a:t>
            </a:r>
          </a:p>
        </p:txBody>
      </p:sp>
    </p:spTree>
    <p:extLst>
      <p:ext uri="{BB962C8B-B14F-4D97-AF65-F5344CB8AC3E}">
        <p14:creationId xmlns:p14="http://schemas.microsoft.com/office/powerpoint/2010/main" val="79500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B638FF03-13AF-4493-B137-5ECDF87BEE5B}"/>
              </a:ext>
            </a:extLst>
          </p:cNvPr>
          <p:cNvSpPr>
            <a:spLocks noGrp="1"/>
          </p:cNvSpPr>
          <p:nvPr>
            <p:ph type="title"/>
          </p:nvPr>
        </p:nvSpPr>
        <p:spPr/>
        <p:txBody>
          <a:bodyPr/>
          <a:lstStyle/>
          <a:p>
            <a:r>
              <a:rPr lang="en-US"/>
              <a:t>Click to edit Master title style</a:t>
            </a:r>
            <a:endParaRPr lang="en-GB"/>
          </a:p>
        </p:txBody>
      </p:sp>
      <p:sp>
        <p:nvSpPr>
          <p:cNvPr id="21" name="Content Placeholder 20">
            <a:extLst>
              <a:ext uri="{FF2B5EF4-FFF2-40B4-BE49-F238E27FC236}">
                <a16:creationId xmlns:a16="http://schemas.microsoft.com/office/drawing/2014/main" id="{00932DFB-C8E8-47F4-83C7-3AAB3D49D5EE}"/>
              </a:ext>
            </a:extLst>
          </p:cNvPr>
          <p:cNvSpPr>
            <a:spLocks noGrp="1"/>
          </p:cNvSpPr>
          <p:nvPr>
            <p:ph sz="quarter" idx="10"/>
          </p:nvPr>
        </p:nvSpPr>
        <p:spPr>
          <a:xfrm>
            <a:off x="504825" y="1273175"/>
            <a:ext cx="4487306" cy="35544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Content Placeholder 20">
            <a:extLst>
              <a:ext uri="{FF2B5EF4-FFF2-40B4-BE49-F238E27FC236}">
                <a16:creationId xmlns:a16="http://schemas.microsoft.com/office/drawing/2014/main" id="{2B8725E3-DFEA-48D7-9E8D-B16701A6228A}"/>
              </a:ext>
            </a:extLst>
          </p:cNvPr>
          <p:cNvSpPr>
            <a:spLocks noGrp="1"/>
          </p:cNvSpPr>
          <p:nvPr>
            <p:ph sz="quarter" idx="11"/>
          </p:nvPr>
        </p:nvSpPr>
        <p:spPr>
          <a:xfrm>
            <a:off x="5171044" y="1273175"/>
            <a:ext cx="4487306" cy="35544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22">
            <a:extLst>
              <a:ext uri="{FF2B5EF4-FFF2-40B4-BE49-F238E27FC236}">
                <a16:creationId xmlns:a16="http://schemas.microsoft.com/office/drawing/2014/main" id="{DFA71D4D-AA38-46CA-AE94-31DBAAA1E933}"/>
              </a:ext>
            </a:extLst>
          </p:cNvPr>
          <p:cNvSpPr>
            <a:spLocks noGrp="1"/>
          </p:cNvSpPr>
          <p:nvPr>
            <p:ph type="body" sz="quarter" idx="12" hasCustomPrompt="1"/>
          </p:nvPr>
        </p:nvSpPr>
        <p:spPr>
          <a:xfrm>
            <a:off x="504825" y="5107460"/>
            <a:ext cx="7288170" cy="438579"/>
          </a:xfrm>
        </p:spPr>
        <p:txBody>
          <a:bodyPr lIns="0" tIns="0" rIns="0" bIns="0" anchor="b" anchorCtr="0">
            <a:noAutofit/>
          </a:bodyPr>
          <a:lstStyle>
            <a:lvl1pPr>
              <a:lnSpc>
                <a:spcPct val="90000"/>
              </a:lnSpc>
              <a:spcBef>
                <a:spcPts val="0"/>
              </a:spcBef>
              <a:buFontTx/>
              <a:buNone/>
              <a:defRPr sz="800"/>
            </a:lvl1pPr>
            <a:lvl2pPr marL="0" indent="0">
              <a:buNone/>
              <a:defRPr/>
            </a:lvl2pPr>
          </a:lstStyle>
          <a:p>
            <a:pPr lvl="0"/>
            <a:r>
              <a:rPr lang="en-US"/>
              <a:t>Click to edit Footnote text</a:t>
            </a:r>
          </a:p>
        </p:txBody>
      </p:sp>
    </p:spTree>
    <p:extLst>
      <p:ext uri="{BB962C8B-B14F-4D97-AF65-F5344CB8AC3E}">
        <p14:creationId xmlns:p14="http://schemas.microsoft.com/office/powerpoint/2010/main" val="36805767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Left">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B638FF03-13AF-4493-B137-5ECDF87BEE5B}"/>
              </a:ext>
            </a:extLst>
          </p:cNvPr>
          <p:cNvSpPr>
            <a:spLocks noGrp="1"/>
          </p:cNvSpPr>
          <p:nvPr>
            <p:ph type="title"/>
          </p:nvPr>
        </p:nvSpPr>
        <p:spPr/>
        <p:txBody>
          <a:bodyPr/>
          <a:lstStyle/>
          <a:p>
            <a:r>
              <a:rPr lang="en-US"/>
              <a:t>Click to edit Master title style</a:t>
            </a:r>
            <a:endParaRPr lang="en-GB"/>
          </a:p>
        </p:txBody>
      </p:sp>
      <p:sp>
        <p:nvSpPr>
          <p:cNvPr id="21" name="Content Placeholder 20">
            <a:extLst>
              <a:ext uri="{FF2B5EF4-FFF2-40B4-BE49-F238E27FC236}">
                <a16:creationId xmlns:a16="http://schemas.microsoft.com/office/drawing/2014/main" id="{00932DFB-C8E8-47F4-83C7-3AAB3D49D5EE}"/>
              </a:ext>
            </a:extLst>
          </p:cNvPr>
          <p:cNvSpPr>
            <a:spLocks noGrp="1"/>
          </p:cNvSpPr>
          <p:nvPr>
            <p:ph sz="quarter" idx="10"/>
          </p:nvPr>
        </p:nvSpPr>
        <p:spPr>
          <a:xfrm>
            <a:off x="504823" y="1273175"/>
            <a:ext cx="5400000" cy="35544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22">
            <a:extLst>
              <a:ext uri="{FF2B5EF4-FFF2-40B4-BE49-F238E27FC236}">
                <a16:creationId xmlns:a16="http://schemas.microsoft.com/office/drawing/2014/main" id="{2DBB37E2-3E6F-4F6E-BB61-EB4E1A69C5F6}"/>
              </a:ext>
            </a:extLst>
          </p:cNvPr>
          <p:cNvSpPr>
            <a:spLocks noGrp="1"/>
          </p:cNvSpPr>
          <p:nvPr>
            <p:ph type="body" sz="quarter" idx="11" hasCustomPrompt="1"/>
          </p:nvPr>
        </p:nvSpPr>
        <p:spPr>
          <a:xfrm>
            <a:off x="504825" y="5107460"/>
            <a:ext cx="7288170" cy="438579"/>
          </a:xfrm>
        </p:spPr>
        <p:txBody>
          <a:bodyPr lIns="0" tIns="0" rIns="0" bIns="0" anchor="b" anchorCtr="0">
            <a:noAutofit/>
          </a:bodyPr>
          <a:lstStyle>
            <a:lvl1pPr>
              <a:lnSpc>
                <a:spcPct val="90000"/>
              </a:lnSpc>
              <a:spcBef>
                <a:spcPts val="0"/>
              </a:spcBef>
              <a:buFontTx/>
              <a:buNone/>
              <a:defRPr sz="800"/>
            </a:lvl1pPr>
            <a:lvl2pPr marL="0" indent="0">
              <a:buNone/>
              <a:defRPr/>
            </a:lvl2pPr>
          </a:lstStyle>
          <a:p>
            <a:pPr lvl="0"/>
            <a:r>
              <a:rPr lang="en-US"/>
              <a:t>Click to edit Footnote text</a:t>
            </a:r>
          </a:p>
        </p:txBody>
      </p:sp>
    </p:spTree>
    <p:extLst>
      <p:ext uri="{BB962C8B-B14F-4D97-AF65-F5344CB8AC3E}">
        <p14:creationId xmlns:p14="http://schemas.microsoft.com/office/powerpoint/2010/main" val="35866792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Right">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B638FF03-13AF-4493-B137-5ECDF87BEE5B}"/>
              </a:ext>
            </a:extLst>
          </p:cNvPr>
          <p:cNvSpPr>
            <a:spLocks noGrp="1"/>
          </p:cNvSpPr>
          <p:nvPr>
            <p:ph type="title"/>
          </p:nvPr>
        </p:nvSpPr>
        <p:spPr/>
        <p:txBody>
          <a:bodyPr/>
          <a:lstStyle/>
          <a:p>
            <a:r>
              <a:rPr lang="en-US"/>
              <a:t>Click to edit Master title style</a:t>
            </a:r>
            <a:endParaRPr lang="en-GB"/>
          </a:p>
        </p:txBody>
      </p:sp>
      <p:sp>
        <p:nvSpPr>
          <p:cNvPr id="6" name="Content Placeholder 20">
            <a:extLst>
              <a:ext uri="{FF2B5EF4-FFF2-40B4-BE49-F238E27FC236}">
                <a16:creationId xmlns:a16="http://schemas.microsoft.com/office/drawing/2014/main" id="{2B8725E3-DFEA-48D7-9E8D-B16701A6228A}"/>
              </a:ext>
            </a:extLst>
          </p:cNvPr>
          <p:cNvSpPr>
            <a:spLocks noGrp="1"/>
          </p:cNvSpPr>
          <p:nvPr>
            <p:ph sz="quarter" idx="11"/>
          </p:nvPr>
        </p:nvSpPr>
        <p:spPr>
          <a:xfrm>
            <a:off x="4258350" y="1273175"/>
            <a:ext cx="5400000" cy="35544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22">
            <a:extLst>
              <a:ext uri="{FF2B5EF4-FFF2-40B4-BE49-F238E27FC236}">
                <a16:creationId xmlns:a16="http://schemas.microsoft.com/office/drawing/2014/main" id="{674F9D24-26E1-493D-AAB0-2A119F0E2643}"/>
              </a:ext>
            </a:extLst>
          </p:cNvPr>
          <p:cNvSpPr>
            <a:spLocks noGrp="1"/>
          </p:cNvSpPr>
          <p:nvPr>
            <p:ph type="body" sz="quarter" idx="12" hasCustomPrompt="1"/>
          </p:nvPr>
        </p:nvSpPr>
        <p:spPr>
          <a:xfrm>
            <a:off x="504825" y="5107460"/>
            <a:ext cx="7288170" cy="438579"/>
          </a:xfrm>
        </p:spPr>
        <p:txBody>
          <a:bodyPr lIns="0" tIns="0" rIns="0" bIns="0" anchor="b" anchorCtr="0">
            <a:noAutofit/>
          </a:bodyPr>
          <a:lstStyle>
            <a:lvl1pPr>
              <a:lnSpc>
                <a:spcPct val="90000"/>
              </a:lnSpc>
              <a:spcBef>
                <a:spcPts val="0"/>
              </a:spcBef>
              <a:buFontTx/>
              <a:buNone/>
              <a:defRPr sz="800"/>
            </a:lvl1pPr>
            <a:lvl2pPr marL="0" indent="0">
              <a:buNone/>
              <a:defRPr/>
            </a:lvl2pPr>
          </a:lstStyle>
          <a:p>
            <a:pPr lvl="0"/>
            <a:r>
              <a:rPr lang="en-US"/>
              <a:t>Click to edit Footnote text</a:t>
            </a:r>
          </a:p>
        </p:txBody>
      </p:sp>
    </p:spTree>
    <p:extLst>
      <p:ext uri="{BB962C8B-B14F-4D97-AF65-F5344CB8AC3E}">
        <p14:creationId xmlns:p14="http://schemas.microsoft.com/office/powerpoint/2010/main" val="41010008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Text Placeholder 22">
            <a:extLst>
              <a:ext uri="{FF2B5EF4-FFF2-40B4-BE49-F238E27FC236}">
                <a16:creationId xmlns:a16="http://schemas.microsoft.com/office/drawing/2014/main" id="{1FAE4535-0C47-40DC-8028-C7CC6F10DEAD}"/>
              </a:ext>
            </a:extLst>
          </p:cNvPr>
          <p:cNvSpPr>
            <a:spLocks noGrp="1"/>
          </p:cNvSpPr>
          <p:nvPr>
            <p:ph type="body" sz="quarter" idx="11" hasCustomPrompt="1"/>
          </p:nvPr>
        </p:nvSpPr>
        <p:spPr>
          <a:xfrm>
            <a:off x="504825" y="5107460"/>
            <a:ext cx="7288170" cy="438579"/>
          </a:xfrm>
        </p:spPr>
        <p:txBody>
          <a:bodyPr lIns="0" tIns="0" rIns="0" bIns="0" anchor="b" anchorCtr="0">
            <a:noAutofit/>
          </a:bodyPr>
          <a:lstStyle>
            <a:lvl1pPr>
              <a:lnSpc>
                <a:spcPct val="90000"/>
              </a:lnSpc>
              <a:spcBef>
                <a:spcPts val="0"/>
              </a:spcBef>
              <a:buFontTx/>
              <a:buNone/>
              <a:defRPr sz="800"/>
            </a:lvl1pPr>
            <a:lvl2pPr marL="0" indent="0">
              <a:buNone/>
              <a:defRPr/>
            </a:lvl2pPr>
          </a:lstStyle>
          <a:p>
            <a:pPr lvl="0"/>
            <a:r>
              <a:rPr lang="en-US"/>
              <a:t>Click to edit Footnote text</a:t>
            </a:r>
          </a:p>
        </p:txBody>
      </p:sp>
    </p:spTree>
    <p:extLst>
      <p:ext uri="{BB962C8B-B14F-4D97-AF65-F5344CB8AC3E}">
        <p14:creationId xmlns:p14="http://schemas.microsoft.com/office/powerpoint/2010/main" val="27463057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image" Target="../media/image4.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6" descr="NPSY0013 Powerpoint BG FA4-2.jpg"/>
          <p:cNvPicPr>
            <a:picLocks noChangeAspect="1"/>
          </p:cNvPicPr>
          <p:nvPr/>
        </p:nvPicPr>
        <p:blipFill>
          <a:blip r:embed="rId12" cstate="screen"/>
          <a:srcRect b="12073"/>
          <a:stretch>
            <a:fillRect/>
          </a:stretch>
        </p:blipFill>
        <p:spPr bwMode="auto">
          <a:xfrm>
            <a:off x="0" y="3"/>
            <a:ext cx="10160000" cy="5025065"/>
          </a:xfrm>
          <a:prstGeom prst="rect">
            <a:avLst/>
          </a:prstGeom>
          <a:noFill/>
          <a:ln w="9525">
            <a:noFill/>
            <a:miter lim="800000"/>
            <a:headEnd/>
            <a:tailEnd/>
          </a:ln>
        </p:spPr>
      </p:pic>
      <p:pic>
        <p:nvPicPr>
          <p:cNvPr id="8" name="Picture 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382149" y="4"/>
            <a:ext cx="2777850" cy="914999"/>
          </a:xfrm>
          <a:prstGeom prst="rect">
            <a:avLst/>
          </a:prstGeom>
        </p:spPr>
      </p:pic>
      <p:sp>
        <p:nvSpPr>
          <p:cNvPr id="1027" name="Title Placeholder 1"/>
          <p:cNvSpPr>
            <a:spLocks noGrp="1"/>
          </p:cNvSpPr>
          <p:nvPr>
            <p:ph type="title"/>
          </p:nvPr>
        </p:nvSpPr>
        <p:spPr bwMode="auto">
          <a:xfrm>
            <a:off x="508000" y="227282"/>
            <a:ext cx="8064500" cy="90778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pic>
        <p:nvPicPr>
          <p:cNvPr id="2" name="Picture 1"/>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7924100" y="5169995"/>
            <a:ext cx="1747888" cy="366354"/>
          </a:xfrm>
          <a:prstGeom prst="rect">
            <a:avLst/>
          </a:prstGeom>
        </p:spPr>
      </p:pic>
      <p:sp>
        <p:nvSpPr>
          <p:cNvPr id="3" name="Text Placeholder 2">
            <a:extLst>
              <a:ext uri="{FF2B5EF4-FFF2-40B4-BE49-F238E27FC236}">
                <a16:creationId xmlns:a16="http://schemas.microsoft.com/office/drawing/2014/main" id="{6CC1EE15-CA2D-4AAD-BECA-89E700E92048}"/>
              </a:ext>
            </a:extLst>
          </p:cNvPr>
          <p:cNvSpPr>
            <a:spLocks noGrp="1"/>
          </p:cNvSpPr>
          <p:nvPr>
            <p:ph type="body" idx="1"/>
          </p:nvPr>
        </p:nvSpPr>
        <p:spPr>
          <a:xfrm>
            <a:off x="504824" y="1273175"/>
            <a:ext cx="9153525" cy="35544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56697801"/>
      </p:ext>
    </p:extLst>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5" r:id="rId10"/>
  </p:sldLayoutIdLst>
  <p:txStyles>
    <p:titleStyle>
      <a:lvl1pPr algn="l" defTabSz="507995" rtl="0" eaLnBrk="1" fontAlgn="base" hangingPunct="1">
        <a:lnSpc>
          <a:spcPct val="90000"/>
        </a:lnSpc>
        <a:spcBef>
          <a:spcPct val="0"/>
        </a:spcBef>
        <a:spcAft>
          <a:spcPct val="0"/>
        </a:spcAft>
        <a:defRPr sz="3200" b="1" kern="1200" cap="none" baseline="0">
          <a:solidFill>
            <a:schemeClr val="accent1"/>
          </a:solidFill>
          <a:latin typeface="Arial"/>
          <a:ea typeface="ＭＳ Ｐゴシック" charset="-128"/>
          <a:cs typeface="Arial"/>
        </a:defRPr>
      </a:lvl1pPr>
      <a:lvl2pPr algn="l" defTabSz="507995" rtl="0" eaLnBrk="1" fontAlgn="base" hangingPunct="1">
        <a:lnSpc>
          <a:spcPts val="2556"/>
        </a:lnSpc>
        <a:spcBef>
          <a:spcPct val="0"/>
        </a:spcBef>
        <a:spcAft>
          <a:spcPct val="0"/>
        </a:spcAft>
        <a:defRPr sz="2556" b="1">
          <a:solidFill>
            <a:srgbClr val="471069"/>
          </a:solidFill>
          <a:latin typeface="Arial" charset="0"/>
          <a:ea typeface="ＭＳ Ｐゴシック" charset="-128"/>
        </a:defRPr>
      </a:lvl2pPr>
      <a:lvl3pPr algn="l" defTabSz="507995" rtl="0" eaLnBrk="1" fontAlgn="base" hangingPunct="1">
        <a:lnSpc>
          <a:spcPts val="2556"/>
        </a:lnSpc>
        <a:spcBef>
          <a:spcPct val="0"/>
        </a:spcBef>
        <a:spcAft>
          <a:spcPct val="0"/>
        </a:spcAft>
        <a:defRPr sz="2556" b="1">
          <a:solidFill>
            <a:srgbClr val="471069"/>
          </a:solidFill>
          <a:latin typeface="Arial" charset="0"/>
          <a:ea typeface="ＭＳ Ｐゴシック" charset="-128"/>
        </a:defRPr>
      </a:lvl3pPr>
      <a:lvl4pPr algn="l" defTabSz="507995" rtl="0" eaLnBrk="1" fontAlgn="base" hangingPunct="1">
        <a:lnSpc>
          <a:spcPts val="2556"/>
        </a:lnSpc>
        <a:spcBef>
          <a:spcPct val="0"/>
        </a:spcBef>
        <a:spcAft>
          <a:spcPct val="0"/>
        </a:spcAft>
        <a:defRPr sz="2556" b="1">
          <a:solidFill>
            <a:srgbClr val="471069"/>
          </a:solidFill>
          <a:latin typeface="Arial" charset="0"/>
          <a:ea typeface="ＭＳ Ｐゴシック" charset="-128"/>
        </a:defRPr>
      </a:lvl4pPr>
      <a:lvl5pPr algn="l" defTabSz="507995" rtl="0" eaLnBrk="1" fontAlgn="base" hangingPunct="1">
        <a:lnSpc>
          <a:spcPts val="2556"/>
        </a:lnSpc>
        <a:spcBef>
          <a:spcPct val="0"/>
        </a:spcBef>
        <a:spcAft>
          <a:spcPct val="0"/>
        </a:spcAft>
        <a:defRPr sz="2556" b="1">
          <a:solidFill>
            <a:srgbClr val="471069"/>
          </a:solidFill>
          <a:latin typeface="Arial" charset="0"/>
          <a:ea typeface="ＭＳ Ｐゴシック" charset="-128"/>
        </a:defRPr>
      </a:lvl5pPr>
      <a:lvl6pPr marL="507995" algn="l" defTabSz="507995" rtl="0" eaLnBrk="1" fontAlgn="base" hangingPunct="1">
        <a:lnSpc>
          <a:spcPts val="2556"/>
        </a:lnSpc>
        <a:spcBef>
          <a:spcPct val="0"/>
        </a:spcBef>
        <a:spcAft>
          <a:spcPct val="0"/>
        </a:spcAft>
        <a:defRPr sz="2556" b="1">
          <a:solidFill>
            <a:srgbClr val="471069"/>
          </a:solidFill>
          <a:latin typeface="Arial" charset="0"/>
          <a:ea typeface="ＭＳ Ｐゴシック" charset="-128"/>
        </a:defRPr>
      </a:lvl6pPr>
      <a:lvl7pPr marL="1015990" algn="l" defTabSz="507995" rtl="0" eaLnBrk="1" fontAlgn="base" hangingPunct="1">
        <a:lnSpc>
          <a:spcPts val="2556"/>
        </a:lnSpc>
        <a:spcBef>
          <a:spcPct val="0"/>
        </a:spcBef>
        <a:spcAft>
          <a:spcPct val="0"/>
        </a:spcAft>
        <a:defRPr sz="2556" b="1">
          <a:solidFill>
            <a:srgbClr val="471069"/>
          </a:solidFill>
          <a:latin typeface="Arial" charset="0"/>
          <a:ea typeface="ＭＳ Ｐゴシック" charset="-128"/>
        </a:defRPr>
      </a:lvl7pPr>
      <a:lvl8pPr marL="1523985" algn="l" defTabSz="507995" rtl="0" eaLnBrk="1" fontAlgn="base" hangingPunct="1">
        <a:lnSpc>
          <a:spcPts val="2556"/>
        </a:lnSpc>
        <a:spcBef>
          <a:spcPct val="0"/>
        </a:spcBef>
        <a:spcAft>
          <a:spcPct val="0"/>
        </a:spcAft>
        <a:defRPr sz="2556" b="1">
          <a:solidFill>
            <a:srgbClr val="471069"/>
          </a:solidFill>
          <a:latin typeface="Arial" charset="0"/>
          <a:ea typeface="ＭＳ Ｐゴシック" charset="-128"/>
        </a:defRPr>
      </a:lvl8pPr>
      <a:lvl9pPr marL="2031980" algn="l" defTabSz="507995" rtl="0" eaLnBrk="1" fontAlgn="base" hangingPunct="1">
        <a:lnSpc>
          <a:spcPts val="2556"/>
        </a:lnSpc>
        <a:spcBef>
          <a:spcPct val="0"/>
        </a:spcBef>
        <a:spcAft>
          <a:spcPct val="0"/>
        </a:spcAft>
        <a:defRPr sz="2556" b="1">
          <a:solidFill>
            <a:srgbClr val="471069"/>
          </a:solidFill>
          <a:latin typeface="Arial" charset="0"/>
          <a:ea typeface="ＭＳ Ｐゴシック" charset="-128"/>
        </a:defRPr>
      </a:lvl9pPr>
    </p:titleStyle>
    <p:bodyStyle>
      <a:lvl1pPr marL="0" indent="0" algn="l" defTabSz="507995" rtl="0" eaLnBrk="1" fontAlgn="base" hangingPunct="1">
        <a:spcBef>
          <a:spcPts val="1500"/>
        </a:spcBef>
        <a:spcAft>
          <a:spcPts val="0"/>
        </a:spcAft>
        <a:buFont typeface="Calibri" panose="020F0502020204030204" pitchFamily="34" charset="0"/>
        <a:buChar char="​"/>
        <a:defRPr sz="2200" kern="1200">
          <a:solidFill>
            <a:schemeClr val="tx1"/>
          </a:solidFill>
          <a:latin typeface="Arial"/>
          <a:ea typeface="ＭＳ Ｐゴシック" charset="-128"/>
          <a:cs typeface="Arial"/>
        </a:defRPr>
      </a:lvl1pPr>
      <a:lvl2pPr marL="269875" indent="-269875" algn="l" defTabSz="507995" rtl="0" eaLnBrk="1" fontAlgn="base" hangingPunct="1">
        <a:spcBef>
          <a:spcPts val="1500"/>
        </a:spcBef>
        <a:spcAft>
          <a:spcPts val="0"/>
        </a:spcAft>
        <a:buSzPct val="80000"/>
        <a:buFontTx/>
        <a:buBlip>
          <a:blip r:embed="rId15"/>
        </a:buBlip>
        <a:defRPr sz="2200" kern="1200">
          <a:solidFill>
            <a:schemeClr val="tx1"/>
          </a:solidFill>
          <a:latin typeface="Arial"/>
          <a:ea typeface="ＭＳ Ｐゴシック" charset="-128"/>
          <a:cs typeface="Arial"/>
        </a:defRPr>
      </a:lvl2pPr>
      <a:lvl3pPr marL="539750" indent="-269875" algn="l" defTabSz="507995" rtl="0" eaLnBrk="1" fontAlgn="base" hangingPunct="1">
        <a:spcBef>
          <a:spcPts val="600"/>
        </a:spcBef>
        <a:spcAft>
          <a:spcPts val="0"/>
        </a:spcAft>
        <a:buClr>
          <a:schemeClr val="accent1"/>
        </a:buClr>
        <a:buSzPct val="80000"/>
        <a:buFont typeface="Wingdings 2" panose="05020102010507070707" pitchFamily="18" charset="2"/>
        <a:buChar char=""/>
        <a:defRPr sz="1800" kern="1200">
          <a:solidFill>
            <a:schemeClr val="tx1"/>
          </a:solidFill>
          <a:latin typeface="Arial"/>
          <a:ea typeface="ＭＳ Ｐゴシック" charset="-128"/>
          <a:cs typeface="Arial"/>
        </a:defRPr>
      </a:lvl3pPr>
      <a:lvl4pPr marL="809625" indent="-274638" algn="l" defTabSz="507995" rtl="0" eaLnBrk="1" fontAlgn="base" hangingPunct="1">
        <a:spcBef>
          <a:spcPts val="600"/>
        </a:spcBef>
        <a:spcAft>
          <a:spcPts val="0"/>
        </a:spcAft>
        <a:buClr>
          <a:schemeClr val="accent1"/>
        </a:buClr>
        <a:buFont typeface="Arial" panose="020B0604020202020204" pitchFamily="34" charset="0"/>
        <a:buChar char="–"/>
        <a:defRPr sz="1600" kern="1200">
          <a:solidFill>
            <a:schemeClr val="tx1"/>
          </a:solidFill>
          <a:latin typeface="Arial"/>
          <a:ea typeface="ＭＳ Ｐゴシック" charset="-128"/>
          <a:cs typeface="Arial"/>
        </a:defRPr>
      </a:lvl4pPr>
      <a:lvl5pPr marL="1079500" indent="-271463" algn="l" defTabSz="689674" rtl="0" eaLnBrk="1" fontAlgn="base" hangingPunct="1">
        <a:spcBef>
          <a:spcPts val="600"/>
        </a:spcBef>
        <a:spcAft>
          <a:spcPts val="0"/>
        </a:spcAft>
        <a:buClr>
          <a:schemeClr val="accent1"/>
        </a:buClr>
        <a:buFont typeface="Arial" panose="020B0604020202020204" pitchFamily="34" charset="0"/>
        <a:buChar char="–"/>
        <a:defRPr sz="1600" kern="1200">
          <a:solidFill>
            <a:schemeClr val="tx1"/>
          </a:solidFill>
          <a:latin typeface="Arial"/>
          <a:ea typeface="ＭＳ Ｐゴシック" charset="-128"/>
          <a:cs typeface="Arial"/>
        </a:defRPr>
      </a:lvl5pPr>
      <a:lvl6pPr marL="2793972" indent="-253997" algn="l" defTabSz="507995" rtl="0" eaLnBrk="1" latinLnBrk="0" hangingPunct="1">
        <a:spcBef>
          <a:spcPct val="20000"/>
        </a:spcBef>
        <a:buFont typeface="Arial"/>
        <a:buChar char="•"/>
        <a:defRPr sz="2222" kern="1200">
          <a:solidFill>
            <a:schemeClr val="tx1"/>
          </a:solidFill>
          <a:latin typeface="+mn-lt"/>
          <a:ea typeface="+mn-ea"/>
          <a:cs typeface="+mn-cs"/>
        </a:defRPr>
      </a:lvl6pPr>
      <a:lvl7pPr marL="3301967" indent="-253997" algn="l" defTabSz="507995" rtl="0" eaLnBrk="1" latinLnBrk="0" hangingPunct="1">
        <a:spcBef>
          <a:spcPct val="20000"/>
        </a:spcBef>
        <a:buFont typeface="Arial"/>
        <a:buChar char="•"/>
        <a:defRPr sz="2222" kern="1200">
          <a:solidFill>
            <a:schemeClr val="tx1"/>
          </a:solidFill>
          <a:latin typeface="+mn-lt"/>
          <a:ea typeface="+mn-ea"/>
          <a:cs typeface="+mn-cs"/>
        </a:defRPr>
      </a:lvl7pPr>
      <a:lvl8pPr marL="3809962" indent="-253997" algn="l" defTabSz="507995" rtl="0" eaLnBrk="1" latinLnBrk="0" hangingPunct="1">
        <a:spcBef>
          <a:spcPct val="20000"/>
        </a:spcBef>
        <a:buFont typeface="Arial"/>
        <a:buChar char="•"/>
        <a:defRPr sz="2222" kern="1200">
          <a:solidFill>
            <a:schemeClr val="tx1"/>
          </a:solidFill>
          <a:latin typeface="+mn-lt"/>
          <a:ea typeface="+mn-ea"/>
          <a:cs typeface="+mn-cs"/>
        </a:defRPr>
      </a:lvl8pPr>
      <a:lvl9pPr marL="4317957" indent="-253997" algn="l" defTabSz="507995" rtl="0" eaLnBrk="1" latinLnBrk="0" hangingPunct="1">
        <a:spcBef>
          <a:spcPct val="20000"/>
        </a:spcBef>
        <a:buFont typeface="Arial"/>
        <a:buChar char="•"/>
        <a:defRPr sz="2222" kern="1200">
          <a:solidFill>
            <a:schemeClr val="tx1"/>
          </a:solidFill>
          <a:latin typeface="+mn-lt"/>
          <a:ea typeface="+mn-ea"/>
          <a:cs typeface="+mn-cs"/>
        </a:defRPr>
      </a:lvl9pPr>
    </p:bodyStyle>
    <p:otherStyle>
      <a:defPPr>
        <a:defRPr lang="en-US"/>
      </a:defPPr>
      <a:lvl1pPr marL="0" algn="l" defTabSz="507995" rtl="0" eaLnBrk="1" latinLnBrk="0" hangingPunct="1">
        <a:defRPr sz="2000" kern="1200">
          <a:solidFill>
            <a:schemeClr val="tx1"/>
          </a:solidFill>
          <a:latin typeface="+mn-lt"/>
          <a:ea typeface="+mn-ea"/>
          <a:cs typeface="+mn-cs"/>
        </a:defRPr>
      </a:lvl1pPr>
      <a:lvl2pPr marL="507995" algn="l" defTabSz="507995" rtl="0" eaLnBrk="1" latinLnBrk="0" hangingPunct="1">
        <a:defRPr sz="2000" kern="1200">
          <a:solidFill>
            <a:schemeClr val="tx1"/>
          </a:solidFill>
          <a:latin typeface="+mn-lt"/>
          <a:ea typeface="+mn-ea"/>
          <a:cs typeface="+mn-cs"/>
        </a:defRPr>
      </a:lvl2pPr>
      <a:lvl3pPr marL="1015990" algn="l" defTabSz="507995" rtl="0" eaLnBrk="1" latinLnBrk="0" hangingPunct="1">
        <a:defRPr sz="2000" kern="1200">
          <a:solidFill>
            <a:schemeClr val="tx1"/>
          </a:solidFill>
          <a:latin typeface="+mn-lt"/>
          <a:ea typeface="+mn-ea"/>
          <a:cs typeface="+mn-cs"/>
        </a:defRPr>
      </a:lvl3pPr>
      <a:lvl4pPr marL="1523985" algn="l" defTabSz="507995" rtl="0" eaLnBrk="1" latinLnBrk="0" hangingPunct="1">
        <a:defRPr sz="2000" kern="1200">
          <a:solidFill>
            <a:schemeClr val="tx1"/>
          </a:solidFill>
          <a:latin typeface="+mn-lt"/>
          <a:ea typeface="+mn-ea"/>
          <a:cs typeface="+mn-cs"/>
        </a:defRPr>
      </a:lvl4pPr>
      <a:lvl5pPr marL="2031980" algn="l" defTabSz="507995" rtl="0" eaLnBrk="1" latinLnBrk="0" hangingPunct="1">
        <a:defRPr sz="2000" kern="1200">
          <a:solidFill>
            <a:schemeClr val="tx1"/>
          </a:solidFill>
          <a:latin typeface="+mn-lt"/>
          <a:ea typeface="+mn-ea"/>
          <a:cs typeface="+mn-cs"/>
        </a:defRPr>
      </a:lvl5pPr>
      <a:lvl6pPr marL="2539975" algn="l" defTabSz="507995" rtl="0" eaLnBrk="1" latinLnBrk="0" hangingPunct="1">
        <a:defRPr sz="2000" kern="1200">
          <a:solidFill>
            <a:schemeClr val="tx1"/>
          </a:solidFill>
          <a:latin typeface="+mn-lt"/>
          <a:ea typeface="+mn-ea"/>
          <a:cs typeface="+mn-cs"/>
        </a:defRPr>
      </a:lvl6pPr>
      <a:lvl7pPr marL="3047970" algn="l" defTabSz="507995" rtl="0" eaLnBrk="1" latinLnBrk="0" hangingPunct="1">
        <a:defRPr sz="2000" kern="1200">
          <a:solidFill>
            <a:schemeClr val="tx1"/>
          </a:solidFill>
          <a:latin typeface="+mn-lt"/>
          <a:ea typeface="+mn-ea"/>
          <a:cs typeface="+mn-cs"/>
        </a:defRPr>
      </a:lvl7pPr>
      <a:lvl8pPr marL="3555964" algn="l" defTabSz="507995" rtl="0" eaLnBrk="1" latinLnBrk="0" hangingPunct="1">
        <a:defRPr sz="2000" kern="1200">
          <a:solidFill>
            <a:schemeClr val="tx1"/>
          </a:solidFill>
          <a:latin typeface="+mn-lt"/>
          <a:ea typeface="+mn-ea"/>
          <a:cs typeface="+mn-cs"/>
        </a:defRPr>
      </a:lvl8pPr>
      <a:lvl9pPr marL="4063959" algn="l" defTabSz="507995" rtl="0" eaLnBrk="1" latinLnBrk="0" hangingPunct="1">
        <a:defRPr sz="20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802">
          <p15:clr>
            <a:srgbClr val="F26B43"/>
          </p15:clr>
        </p15:guide>
        <p15:guide id="2" pos="5400">
          <p15:clr>
            <a:srgbClr val="F26B43"/>
          </p15:clr>
        </p15:guide>
        <p15:guide id="3" orient="horz" pos="3478">
          <p15:clr>
            <a:srgbClr val="F26B43"/>
          </p15:clr>
        </p15:guide>
        <p15:guide id="4" pos="6084">
          <p15:clr>
            <a:srgbClr val="F26B43"/>
          </p15:clr>
        </p15:guide>
        <p15:guide id="5" pos="318">
          <p15:clr>
            <a:srgbClr val="F26B43"/>
          </p15:clr>
        </p15:guide>
        <p15:guide id="6" orient="horz" pos="304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7.pn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7.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slideLayout" Target="../slideLayouts/slideLayout4.xml"/><Relationship Id="rId7" Type="http://schemas.openxmlformats.org/officeDocument/2006/relationships/diagramQuickStyle" Target="../diagrams/quickStyle1.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diagramLayout" Target="../diagrams/layout1.xml"/><Relationship Id="rId5" Type="http://schemas.openxmlformats.org/officeDocument/2006/relationships/diagramData" Target="../diagrams/data1.xml"/><Relationship Id="rId10" Type="http://schemas.openxmlformats.org/officeDocument/2006/relationships/image" Target="../media/image7.png"/><Relationship Id="rId4" Type="http://schemas.openxmlformats.org/officeDocument/2006/relationships/notesSlide" Target="../notesSlides/notesSlide3.xml"/><Relationship Id="rId9" Type="http://schemas.microsoft.com/office/2007/relationships/diagramDrawing" Target="../diagrams/drawing1.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7.png"/><Relationship Id="rId5" Type="http://schemas.openxmlformats.org/officeDocument/2006/relationships/image" Target="../media/image8.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7.png"/><Relationship Id="rId4"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A16D3A-9929-4496-9FE5-6A10B4351082}"/>
              </a:ext>
            </a:extLst>
          </p:cNvPr>
          <p:cNvSpPr>
            <a:spLocks noGrp="1"/>
          </p:cNvSpPr>
          <p:nvPr>
            <p:ph type="ctrTitle"/>
          </p:nvPr>
        </p:nvSpPr>
        <p:spPr/>
        <p:txBody>
          <a:bodyPr/>
          <a:lstStyle/>
          <a:p>
            <a:r>
              <a:rPr lang="en-US" dirty="0"/>
              <a:t>Health Literacy  &amp; NPS MedicineWise</a:t>
            </a:r>
            <a:endParaRPr lang="en-AU" dirty="0"/>
          </a:p>
        </p:txBody>
      </p:sp>
      <p:sp>
        <p:nvSpPr>
          <p:cNvPr id="3" name="Subtitle 2">
            <a:extLst>
              <a:ext uri="{FF2B5EF4-FFF2-40B4-BE49-F238E27FC236}">
                <a16:creationId xmlns:a16="http://schemas.microsoft.com/office/drawing/2014/main" id="{A33D6193-63F1-4562-9C79-77804C0B20AE}"/>
              </a:ext>
            </a:extLst>
          </p:cNvPr>
          <p:cNvSpPr>
            <a:spLocks noGrp="1"/>
          </p:cNvSpPr>
          <p:nvPr>
            <p:ph type="subTitle" idx="1"/>
          </p:nvPr>
        </p:nvSpPr>
        <p:spPr/>
        <p:txBody>
          <a:bodyPr>
            <a:normAutofit/>
          </a:bodyPr>
          <a:lstStyle/>
          <a:p>
            <a:r>
              <a:rPr lang="en-US" sz="3200" dirty="0"/>
              <a:t>Jemma Gonzalez, Consumer Engagement Lead</a:t>
            </a:r>
            <a:endParaRPr lang="en-AU" sz="3200" dirty="0"/>
          </a:p>
        </p:txBody>
      </p:sp>
      <p:pic>
        <p:nvPicPr>
          <p:cNvPr id="4" name="Audio 3">
            <a:hlinkClick r:id="" action="ppaction://media"/>
            <a:extLst>
              <a:ext uri="{FF2B5EF4-FFF2-40B4-BE49-F238E27FC236}">
                <a16:creationId xmlns:a16="http://schemas.microsoft.com/office/drawing/2014/main" id="{8738EB3B-36D5-43B3-A010-A189D6F326B3}"/>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334500" y="4889500"/>
            <a:ext cx="609600" cy="609600"/>
          </a:xfrm>
          <a:prstGeom prst="rect">
            <a:avLst/>
          </a:prstGeom>
        </p:spPr>
      </p:pic>
    </p:spTree>
    <p:extLst>
      <p:ext uri="{BB962C8B-B14F-4D97-AF65-F5344CB8AC3E}">
        <p14:creationId xmlns:p14="http://schemas.microsoft.com/office/powerpoint/2010/main" val="1832073001"/>
      </p:ext>
    </p:extLst>
  </p:cSld>
  <p:clrMapOvr>
    <a:masterClrMapping/>
  </p:clrMapOvr>
  <mc:AlternateContent xmlns:mc="http://schemas.openxmlformats.org/markup-compatibility/2006" xmlns:p14="http://schemas.microsoft.com/office/powerpoint/2010/main">
    <mc:Choice Requires="p14">
      <p:transition spd="slow" p14:dur="2000" advTm="11639"/>
    </mc:Choice>
    <mc:Fallback xmlns="">
      <p:transition spd="slow" advTm="1163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32C4751E-5928-4D5E-B1AE-3E4FC1C664D0}"/>
              </a:ext>
            </a:extLst>
          </p:cNvPr>
          <p:cNvSpPr txBox="1"/>
          <p:nvPr/>
        </p:nvSpPr>
        <p:spPr>
          <a:xfrm>
            <a:off x="790345" y="1408907"/>
            <a:ext cx="6865941" cy="3606628"/>
          </a:xfrm>
          <a:prstGeom prst="rect">
            <a:avLst/>
          </a:prstGeom>
          <a:noFill/>
        </p:spPr>
        <p:txBody>
          <a:bodyPr wrap="square" rtlCol="0">
            <a:spAutoFit/>
          </a:bodyPr>
          <a:lstStyle/>
          <a:p>
            <a:pPr defTabSz="761970"/>
            <a:r>
              <a:rPr lang="en-US" sz="2667" dirty="0">
                <a:solidFill>
                  <a:prstClr val="black"/>
                </a:solidFill>
                <a:latin typeface="Calibri" panose="020F0502020204030204"/>
              </a:rPr>
              <a:t>Personal knowledge and competencies, and available organizational structures and resources which enable people to </a:t>
            </a:r>
            <a:r>
              <a:rPr lang="en-US" sz="2667" u="sng" dirty="0">
                <a:solidFill>
                  <a:schemeClr val="accent2"/>
                </a:solidFill>
                <a:latin typeface="Calibri" panose="020F0502020204030204"/>
              </a:rPr>
              <a:t>access</a:t>
            </a:r>
            <a:r>
              <a:rPr lang="en-US" sz="2667" dirty="0">
                <a:solidFill>
                  <a:prstClr val="black"/>
                </a:solidFill>
                <a:latin typeface="Calibri" panose="020F0502020204030204"/>
              </a:rPr>
              <a:t>, </a:t>
            </a:r>
            <a:r>
              <a:rPr lang="en-US" sz="2667" u="sng" dirty="0">
                <a:solidFill>
                  <a:schemeClr val="accent2"/>
                </a:solidFill>
                <a:latin typeface="Calibri" panose="020F0502020204030204"/>
              </a:rPr>
              <a:t>understand</a:t>
            </a:r>
            <a:r>
              <a:rPr lang="en-US" sz="2667" dirty="0">
                <a:solidFill>
                  <a:prstClr val="black"/>
                </a:solidFill>
                <a:latin typeface="Calibri" panose="020F0502020204030204"/>
              </a:rPr>
              <a:t>, </a:t>
            </a:r>
            <a:r>
              <a:rPr lang="en-US" sz="2667" u="sng" dirty="0">
                <a:solidFill>
                  <a:schemeClr val="accent2"/>
                </a:solidFill>
                <a:latin typeface="Calibri" panose="020F0502020204030204"/>
              </a:rPr>
              <a:t>appraise</a:t>
            </a:r>
            <a:r>
              <a:rPr lang="en-US" sz="2667" dirty="0">
                <a:solidFill>
                  <a:prstClr val="black"/>
                </a:solidFill>
                <a:latin typeface="Calibri" panose="020F0502020204030204"/>
              </a:rPr>
              <a:t>, and </a:t>
            </a:r>
            <a:r>
              <a:rPr lang="en-US" sz="2667" u="sng" dirty="0">
                <a:solidFill>
                  <a:schemeClr val="accent2"/>
                </a:solidFill>
                <a:latin typeface="Calibri" panose="020F0502020204030204"/>
              </a:rPr>
              <a:t>use</a:t>
            </a:r>
            <a:r>
              <a:rPr lang="en-US" sz="2667" dirty="0">
                <a:solidFill>
                  <a:prstClr val="black"/>
                </a:solidFill>
                <a:latin typeface="Calibri" panose="020F0502020204030204"/>
              </a:rPr>
              <a:t> information and services in ways which promote and maintain good health and wellbeing for themselves and those around them</a:t>
            </a:r>
          </a:p>
          <a:p>
            <a:pPr defTabSz="761970"/>
            <a:endParaRPr lang="en-US" sz="2667" dirty="0">
              <a:solidFill>
                <a:prstClr val="black"/>
              </a:solidFill>
              <a:latin typeface="Calibri" panose="020F0502020204030204"/>
            </a:endParaRPr>
          </a:p>
          <a:p>
            <a:pPr defTabSz="761970"/>
            <a:r>
              <a:rPr lang="en-US" sz="1500" dirty="0">
                <a:solidFill>
                  <a:prstClr val="black"/>
                </a:solidFill>
                <a:latin typeface="Calibri" panose="020F0502020204030204"/>
              </a:rPr>
              <a:t>WHO Health Promotion Glossary (</a:t>
            </a:r>
            <a:r>
              <a:rPr lang="en-US" sz="1500" dirty="0" err="1">
                <a:solidFill>
                  <a:prstClr val="black"/>
                </a:solidFill>
                <a:latin typeface="Calibri" panose="020F0502020204030204"/>
              </a:rPr>
              <a:t>Nutbeam</a:t>
            </a:r>
            <a:r>
              <a:rPr lang="en-US" sz="1500" dirty="0">
                <a:solidFill>
                  <a:prstClr val="black"/>
                </a:solidFill>
                <a:latin typeface="Calibri" panose="020F0502020204030204"/>
              </a:rPr>
              <a:t> &amp; Muscat, 2021 Health Prom Int)</a:t>
            </a:r>
            <a:endParaRPr lang="en-AU" sz="1333" dirty="0">
              <a:solidFill>
                <a:prstClr val="black"/>
              </a:solidFill>
              <a:latin typeface="Calibri" panose="020F0502020204030204"/>
            </a:endParaRPr>
          </a:p>
        </p:txBody>
      </p:sp>
      <p:sp>
        <p:nvSpPr>
          <p:cNvPr id="17" name="Title 1">
            <a:extLst>
              <a:ext uri="{FF2B5EF4-FFF2-40B4-BE49-F238E27FC236}">
                <a16:creationId xmlns:a16="http://schemas.microsoft.com/office/drawing/2014/main" id="{398A314E-B004-4E9A-AD2B-67FDB95A3E23}"/>
              </a:ext>
            </a:extLst>
          </p:cNvPr>
          <p:cNvSpPr>
            <a:spLocks noGrp="1"/>
          </p:cNvSpPr>
          <p:nvPr>
            <p:ph type="title"/>
          </p:nvPr>
        </p:nvSpPr>
        <p:spPr/>
        <p:txBody>
          <a:bodyPr/>
          <a:lstStyle/>
          <a:p>
            <a:r>
              <a:rPr lang="en-AU" b="1" dirty="0"/>
              <a:t>What is health literacy?</a:t>
            </a:r>
          </a:p>
        </p:txBody>
      </p:sp>
      <p:pic>
        <p:nvPicPr>
          <p:cNvPr id="2" name="Audio 1">
            <a:hlinkClick r:id="" action="ppaction://media"/>
            <a:extLst>
              <a:ext uri="{FF2B5EF4-FFF2-40B4-BE49-F238E27FC236}">
                <a16:creationId xmlns:a16="http://schemas.microsoft.com/office/drawing/2014/main" id="{2BADC7C6-72A4-4764-939C-30C9464DB46F}"/>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334500" y="4889500"/>
            <a:ext cx="609600" cy="609600"/>
          </a:xfrm>
          <a:prstGeom prst="rect">
            <a:avLst/>
          </a:prstGeom>
        </p:spPr>
      </p:pic>
    </p:spTree>
    <p:extLst>
      <p:ext uri="{BB962C8B-B14F-4D97-AF65-F5344CB8AC3E}">
        <p14:creationId xmlns:p14="http://schemas.microsoft.com/office/powerpoint/2010/main" val="3553813958"/>
      </p:ext>
    </p:extLst>
  </p:cSld>
  <p:clrMapOvr>
    <a:masterClrMapping/>
  </p:clrMapOvr>
  <mc:AlternateContent xmlns:mc="http://schemas.openxmlformats.org/markup-compatibility/2006" xmlns:p14="http://schemas.microsoft.com/office/powerpoint/2010/main">
    <mc:Choice Requires="p14">
      <p:transition spd="slow" p14:dur="2000" advTm="37364"/>
    </mc:Choice>
    <mc:Fallback xmlns="">
      <p:transition spd="slow" advTm="3736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398A314E-B004-4E9A-AD2B-67FDB95A3E23}"/>
              </a:ext>
            </a:extLst>
          </p:cNvPr>
          <p:cNvSpPr>
            <a:spLocks noGrp="1"/>
          </p:cNvSpPr>
          <p:nvPr>
            <p:ph type="title"/>
          </p:nvPr>
        </p:nvSpPr>
        <p:spPr>
          <a:xfrm>
            <a:off x="508000" y="227282"/>
            <a:ext cx="8064500" cy="907785"/>
          </a:xfrm>
        </p:spPr>
        <p:txBody>
          <a:bodyPr wrap="square" anchor="b">
            <a:normAutofit/>
          </a:bodyPr>
          <a:lstStyle/>
          <a:p>
            <a:r>
              <a:rPr lang="en-AU" b="1"/>
              <a:t>Health literacy</a:t>
            </a:r>
          </a:p>
        </p:txBody>
      </p:sp>
      <p:sp>
        <p:nvSpPr>
          <p:cNvPr id="22" name="Text Placeholder 3">
            <a:extLst>
              <a:ext uri="{FF2B5EF4-FFF2-40B4-BE49-F238E27FC236}">
                <a16:creationId xmlns:a16="http://schemas.microsoft.com/office/drawing/2014/main" id="{C2945DDC-5295-9DD3-62D2-611D30901713}"/>
              </a:ext>
            </a:extLst>
          </p:cNvPr>
          <p:cNvSpPr>
            <a:spLocks noGrp="1"/>
          </p:cNvSpPr>
          <p:nvPr>
            <p:ph type="body" sz="quarter" idx="11"/>
          </p:nvPr>
        </p:nvSpPr>
        <p:spPr>
          <a:xfrm>
            <a:off x="504825" y="5107460"/>
            <a:ext cx="7288170" cy="438579"/>
          </a:xfrm>
        </p:spPr>
        <p:txBody>
          <a:bodyPr/>
          <a:lstStyle/>
          <a:p>
            <a:endParaRPr lang="en-US"/>
          </a:p>
        </p:txBody>
      </p:sp>
      <p:graphicFrame>
        <p:nvGraphicFramePr>
          <p:cNvPr id="2" name="Diagram 1">
            <a:extLst>
              <a:ext uri="{FF2B5EF4-FFF2-40B4-BE49-F238E27FC236}">
                <a16:creationId xmlns:a16="http://schemas.microsoft.com/office/drawing/2014/main" id="{890CEC01-C3C8-4658-A0D6-601C7A3CB24B}"/>
              </a:ext>
            </a:extLst>
          </p:cNvPr>
          <p:cNvGraphicFramePr/>
          <p:nvPr>
            <p:extLst>
              <p:ext uri="{D42A27DB-BD31-4B8C-83A1-F6EECF244321}">
                <p14:modId xmlns:p14="http://schemas.microsoft.com/office/powerpoint/2010/main" val="164355852"/>
              </p:ext>
            </p:extLst>
          </p:nvPr>
        </p:nvGraphicFramePr>
        <p:xfrm>
          <a:off x="504824" y="1273175"/>
          <a:ext cx="9153525" cy="355441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3" name="Audio 2">
            <a:hlinkClick r:id="" action="ppaction://media"/>
            <a:extLst>
              <a:ext uri="{FF2B5EF4-FFF2-40B4-BE49-F238E27FC236}">
                <a16:creationId xmlns:a16="http://schemas.microsoft.com/office/drawing/2014/main" id="{ED12F984-D859-4D9B-A267-14C02463E3E5}"/>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9334500" y="4889500"/>
            <a:ext cx="609600" cy="609600"/>
          </a:xfrm>
          <a:prstGeom prst="rect">
            <a:avLst/>
          </a:prstGeom>
        </p:spPr>
      </p:pic>
    </p:spTree>
    <p:extLst>
      <p:ext uri="{BB962C8B-B14F-4D97-AF65-F5344CB8AC3E}">
        <p14:creationId xmlns:p14="http://schemas.microsoft.com/office/powerpoint/2010/main" val="2682846052"/>
      </p:ext>
    </p:extLst>
  </p:cSld>
  <p:clrMapOvr>
    <a:masterClrMapping/>
  </p:clrMapOvr>
  <mc:AlternateContent xmlns:mc="http://schemas.openxmlformats.org/markup-compatibility/2006" xmlns:p14="http://schemas.microsoft.com/office/powerpoint/2010/main">
    <mc:Choice Requires="p14">
      <p:transition spd="slow" p14:dur="2000" advTm="60429"/>
    </mc:Choice>
    <mc:Fallback xmlns="">
      <p:transition spd="slow" advTm="6042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32C4751E-5928-4D5E-B1AE-3E4FC1C664D0}"/>
              </a:ext>
            </a:extLst>
          </p:cNvPr>
          <p:cNvSpPr txBox="1"/>
          <p:nvPr/>
        </p:nvSpPr>
        <p:spPr>
          <a:xfrm>
            <a:off x="790345" y="1408907"/>
            <a:ext cx="6865941" cy="3606628"/>
          </a:xfrm>
          <a:prstGeom prst="rect">
            <a:avLst/>
          </a:prstGeom>
          <a:noFill/>
        </p:spPr>
        <p:txBody>
          <a:bodyPr wrap="square" rtlCol="0">
            <a:spAutoFit/>
          </a:bodyPr>
          <a:lstStyle/>
          <a:p>
            <a:pPr defTabSz="761970"/>
            <a:r>
              <a:rPr lang="en-US" sz="2667" dirty="0">
                <a:solidFill>
                  <a:prstClr val="black"/>
                </a:solidFill>
                <a:latin typeface="Calibri" panose="020F0502020204030204"/>
              </a:rPr>
              <a:t>Personal </a:t>
            </a:r>
            <a:r>
              <a:rPr lang="en-US" sz="2667" b="1" dirty="0">
                <a:solidFill>
                  <a:schemeClr val="accent2"/>
                </a:solidFill>
                <a:latin typeface="Calibri" panose="020F0502020204030204"/>
              </a:rPr>
              <a:t>knowledge</a:t>
            </a:r>
            <a:r>
              <a:rPr lang="en-US" sz="2667" b="1" dirty="0">
                <a:solidFill>
                  <a:prstClr val="black"/>
                </a:solidFill>
                <a:latin typeface="Calibri" panose="020F0502020204030204"/>
              </a:rPr>
              <a:t> </a:t>
            </a:r>
            <a:r>
              <a:rPr lang="en-US" sz="2667" dirty="0">
                <a:solidFill>
                  <a:prstClr val="black"/>
                </a:solidFill>
                <a:latin typeface="Calibri" panose="020F0502020204030204"/>
              </a:rPr>
              <a:t>and </a:t>
            </a:r>
            <a:r>
              <a:rPr lang="en-US" sz="2667" b="1" dirty="0">
                <a:solidFill>
                  <a:schemeClr val="accent2"/>
                </a:solidFill>
                <a:latin typeface="Calibri" panose="020F0502020204030204"/>
              </a:rPr>
              <a:t>competencies</a:t>
            </a:r>
            <a:r>
              <a:rPr lang="en-US" sz="2667" dirty="0">
                <a:solidFill>
                  <a:prstClr val="black"/>
                </a:solidFill>
                <a:latin typeface="Calibri" panose="020F0502020204030204"/>
              </a:rPr>
              <a:t>, and available </a:t>
            </a:r>
            <a:r>
              <a:rPr lang="en-US" sz="2667" b="1" dirty="0">
                <a:solidFill>
                  <a:schemeClr val="accent3"/>
                </a:solidFill>
                <a:latin typeface="Calibri" panose="020F0502020204030204"/>
              </a:rPr>
              <a:t>organizational structures </a:t>
            </a:r>
            <a:r>
              <a:rPr lang="en-US" sz="2667" dirty="0">
                <a:solidFill>
                  <a:prstClr val="black"/>
                </a:solidFill>
                <a:latin typeface="Calibri" panose="020F0502020204030204"/>
              </a:rPr>
              <a:t>and </a:t>
            </a:r>
            <a:r>
              <a:rPr lang="en-US" sz="2667" b="1" dirty="0">
                <a:solidFill>
                  <a:schemeClr val="accent3"/>
                </a:solidFill>
                <a:latin typeface="Calibri" panose="020F0502020204030204"/>
              </a:rPr>
              <a:t>resources</a:t>
            </a:r>
            <a:r>
              <a:rPr lang="en-US" sz="2667" dirty="0">
                <a:solidFill>
                  <a:srgbClr val="CC6677"/>
                </a:solidFill>
                <a:latin typeface="Calibri" panose="020F0502020204030204"/>
              </a:rPr>
              <a:t> </a:t>
            </a:r>
            <a:r>
              <a:rPr lang="en-US" sz="2667" dirty="0">
                <a:solidFill>
                  <a:prstClr val="black"/>
                </a:solidFill>
                <a:latin typeface="Calibri" panose="020F0502020204030204"/>
              </a:rPr>
              <a:t>which enable people to </a:t>
            </a:r>
            <a:r>
              <a:rPr lang="en-US" sz="2667" u="sng" dirty="0">
                <a:solidFill>
                  <a:prstClr val="black"/>
                </a:solidFill>
                <a:latin typeface="Calibri" panose="020F0502020204030204"/>
              </a:rPr>
              <a:t>access</a:t>
            </a:r>
            <a:r>
              <a:rPr lang="en-US" sz="2667" dirty="0">
                <a:solidFill>
                  <a:prstClr val="black"/>
                </a:solidFill>
                <a:latin typeface="Calibri" panose="020F0502020204030204"/>
              </a:rPr>
              <a:t>, </a:t>
            </a:r>
            <a:r>
              <a:rPr lang="en-US" sz="2667" u="sng" dirty="0">
                <a:solidFill>
                  <a:prstClr val="black"/>
                </a:solidFill>
                <a:latin typeface="Calibri" panose="020F0502020204030204"/>
              </a:rPr>
              <a:t>understand</a:t>
            </a:r>
            <a:r>
              <a:rPr lang="en-US" sz="2667" dirty="0">
                <a:solidFill>
                  <a:prstClr val="black"/>
                </a:solidFill>
                <a:latin typeface="Calibri" panose="020F0502020204030204"/>
              </a:rPr>
              <a:t>, </a:t>
            </a:r>
            <a:r>
              <a:rPr lang="en-US" sz="2667" u="sng" dirty="0">
                <a:solidFill>
                  <a:prstClr val="black"/>
                </a:solidFill>
                <a:latin typeface="Calibri" panose="020F0502020204030204"/>
              </a:rPr>
              <a:t>appraise</a:t>
            </a:r>
            <a:r>
              <a:rPr lang="en-US" sz="2667" dirty="0">
                <a:solidFill>
                  <a:prstClr val="black"/>
                </a:solidFill>
                <a:latin typeface="Calibri" panose="020F0502020204030204"/>
              </a:rPr>
              <a:t>, and </a:t>
            </a:r>
            <a:r>
              <a:rPr lang="en-US" sz="2667" u="sng" dirty="0">
                <a:solidFill>
                  <a:prstClr val="black"/>
                </a:solidFill>
                <a:latin typeface="Calibri" panose="020F0502020204030204"/>
              </a:rPr>
              <a:t>use</a:t>
            </a:r>
            <a:r>
              <a:rPr lang="en-US" sz="2667" dirty="0">
                <a:solidFill>
                  <a:prstClr val="black"/>
                </a:solidFill>
                <a:latin typeface="Calibri" panose="020F0502020204030204"/>
              </a:rPr>
              <a:t> information and services in ways which promote and maintain good health and wellbeing for themselves and those around them</a:t>
            </a:r>
          </a:p>
          <a:p>
            <a:pPr defTabSz="761970"/>
            <a:endParaRPr lang="en-US" sz="2667" dirty="0">
              <a:solidFill>
                <a:prstClr val="black"/>
              </a:solidFill>
              <a:latin typeface="Calibri" panose="020F0502020204030204"/>
            </a:endParaRPr>
          </a:p>
          <a:p>
            <a:pPr defTabSz="761970"/>
            <a:r>
              <a:rPr lang="en-US" sz="1500" dirty="0">
                <a:solidFill>
                  <a:prstClr val="black"/>
                </a:solidFill>
                <a:latin typeface="Calibri" panose="020F0502020204030204"/>
              </a:rPr>
              <a:t>WHO Health Promotion Glossary (</a:t>
            </a:r>
            <a:r>
              <a:rPr lang="en-US" sz="1500" dirty="0" err="1">
                <a:solidFill>
                  <a:prstClr val="black"/>
                </a:solidFill>
                <a:latin typeface="Calibri" panose="020F0502020204030204"/>
              </a:rPr>
              <a:t>Nutbeam</a:t>
            </a:r>
            <a:r>
              <a:rPr lang="en-US" sz="1500" dirty="0">
                <a:solidFill>
                  <a:prstClr val="black"/>
                </a:solidFill>
                <a:latin typeface="Calibri" panose="020F0502020204030204"/>
              </a:rPr>
              <a:t> &amp; Muscat, 2021 Health Prom Int)</a:t>
            </a:r>
            <a:endParaRPr lang="en-AU" sz="1333" dirty="0">
              <a:solidFill>
                <a:prstClr val="black"/>
              </a:solidFill>
              <a:latin typeface="Calibri" panose="020F0502020204030204"/>
            </a:endParaRPr>
          </a:p>
        </p:txBody>
      </p:sp>
      <p:sp>
        <p:nvSpPr>
          <p:cNvPr id="17" name="Title 1">
            <a:extLst>
              <a:ext uri="{FF2B5EF4-FFF2-40B4-BE49-F238E27FC236}">
                <a16:creationId xmlns:a16="http://schemas.microsoft.com/office/drawing/2014/main" id="{398A314E-B004-4E9A-AD2B-67FDB95A3E23}"/>
              </a:ext>
            </a:extLst>
          </p:cNvPr>
          <p:cNvSpPr>
            <a:spLocks noGrp="1"/>
          </p:cNvSpPr>
          <p:nvPr>
            <p:ph type="title"/>
          </p:nvPr>
        </p:nvSpPr>
        <p:spPr/>
        <p:txBody>
          <a:bodyPr/>
          <a:lstStyle/>
          <a:p>
            <a:r>
              <a:rPr lang="en-AU" b="1" dirty="0"/>
              <a:t>What is health literacy?</a:t>
            </a:r>
          </a:p>
        </p:txBody>
      </p:sp>
      <p:pic>
        <p:nvPicPr>
          <p:cNvPr id="3" name="Picture 2" descr="Chart, waterfall chart&#10;&#10;Description automatically generated">
            <a:extLst>
              <a:ext uri="{FF2B5EF4-FFF2-40B4-BE49-F238E27FC236}">
                <a16:creationId xmlns:a16="http://schemas.microsoft.com/office/drawing/2014/main" id="{F7B621D8-7DEF-4C0F-AF92-B539C425E0D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9289058" y="2532046"/>
            <a:ext cx="3302170" cy="650908"/>
          </a:xfrm>
          <a:prstGeom prst="rect">
            <a:avLst/>
          </a:prstGeom>
        </p:spPr>
      </p:pic>
      <p:pic>
        <p:nvPicPr>
          <p:cNvPr id="2" name="Audio 1">
            <a:hlinkClick r:id="" action="ppaction://media"/>
            <a:extLst>
              <a:ext uri="{FF2B5EF4-FFF2-40B4-BE49-F238E27FC236}">
                <a16:creationId xmlns:a16="http://schemas.microsoft.com/office/drawing/2014/main" id="{40253D85-FD30-48C7-9F96-CFBE8DA7E8E7}"/>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9334500" y="4889500"/>
            <a:ext cx="609600" cy="609600"/>
          </a:xfrm>
          <a:prstGeom prst="rect">
            <a:avLst/>
          </a:prstGeom>
        </p:spPr>
      </p:pic>
    </p:spTree>
    <p:extLst>
      <p:ext uri="{BB962C8B-B14F-4D97-AF65-F5344CB8AC3E}">
        <p14:creationId xmlns:p14="http://schemas.microsoft.com/office/powerpoint/2010/main" val="2081856905"/>
      </p:ext>
    </p:extLst>
  </p:cSld>
  <p:clrMapOvr>
    <a:masterClrMapping/>
  </p:clrMapOvr>
  <mc:AlternateContent xmlns:mc="http://schemas.openxmlformats.org/markup-compatibility/2006" xmlns:p14="http://schemas.microsoft.com/office/powerpoint/2010/main">
    <mc:Choice Requires="p14">
      <p:transition spd="slow" p14:dur="2000" advTm="10729"/>
    </mc:Choice>
    <mc:Fallback xmlns="">
      <p:transition spd="slow" advTm="1072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21EFCAFE-5A96-40F9-9556-DFD862AA98C6}"/>
              </a:ext>
            </a:extLst>
          </p:cNvPr>
          <p:cNvGrpSpPr/>
          <p:nvPr/>
        </p:nvGrpSpPr>
        <p:grpSpPr>
          <a:xfrm>
            <a:off x="790346" y="1246554"/>
            <a:ext cx="8579309" cy="4317256"/>
            <a:chOff x="881592" y="206341"/>
            <a:chExt cx="8933216" cy="4495347"/>
          </a:xfrm>
        </p:grpSpPr>
        <p:grpSp>
          <p:nvGrpSpPr>
            <p:cNvPr id="11" name="Group 10">
              <a:extLst>
                <a:ext uri="{FF2B5EF4-FFF2-40B4-BE49-F238E27FC236}">
                  <a16:creationId xmlns:a16="http://schemas.microsoft.com/office/drawing/2014/main" id="{61F65A52-19A0-4CC9-83DD-1F09D3FECBE7}"/>
                </a:ext>
              </a:extLst>
            </p:cNvPr>
            <p:cNvGrpSpPr/>
            <p:nvPr/>
          </p:nvGrpSpPr>
          <p:grpSpPr>
            <a:xfrm>
              <a:off x="881593" y="2761307"/>
              <a:ext cx="8933215" cy="1940381"/>
              <a:chOff x="881593" y="2761307"/>
              <a:chExt cx="8933215" cy="1940381"/>
            </a:xfrm>
          </p:grpSpPr>
          <p:sp>
            <p:nvSpPr>
              <p:cNvPr id="14" name="Arrow: Right 13">
                <a:extLst>
                  <a:ext uri="{FF2B5EF4-FFF2-40B4-BE49-F238E27FC236}">
                    <a16:creationId xmlns:a16="http://schemas.microsoft.com/office/drawing/2014/main" id="{A8FB770B-B69B-4147-8880-22CD7ABFB6E9}"/>
                  </a:ext>
                </a:extLst>
              </p:cNvPr>
              <p:cNvSpPr/>
              <p:nvPr/>
            </p:nvSpPr>
            <p:spPr>
              <a:xfrm flipH="1">
                <a:off x="5780367" y="2764246"/>
                <a:ext cx="4034441" cy="1937442"/>
              </a:xfrm>
              <a:prstGeom prst="rightArrow">
                <a:avLst/>
              </a:prstGeom>
              <a:solidFill>
                <a:srgbClr val="CC6677"/>
              </a:solidFill>
              <a:ln>
                <a:solidFill>
                  <a:srgbClr val="7A2836"/>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761970"/>
                <a:r>
                  <a:rPr lang="en-AU" sz="2667" b="1">
                    <a:solidFill>
                      <a:prstClr val="white"/>
                    </a:solidFill>
                    <a:latin typeface="Calibri" panose="020F0502020204030204"/>
                  </a:rPr>
                  <a:t>System demands/ complexity</a:t>
                </a:r>
              </a:p>
            </p:txBody>
          </p:sp>
          <p:sp>
            <p:nvSpPr>
              <p:cNvPr id="15" name="Arrow: Right 14">
                <a:extLst>
                  <a:ext uri="{FF2B5EF4-FFF2-40B4-BE49-F238E27FC236}">
                    <a16:creationId xmlns:a16="http://schemas.microsoft.com/office/drawing/2014/main" id="{F5E9723C-4057-4FF8-AD08-9C2AF9199B7E}"/>
                  </a:ext>
                </a:extLst>
              </p:cNvPr>
              <p:cNvSpPr/>
              <p:nvPr/>
            </p:nvSpPr>
            <p:spPr>
              <a:xfrm>
                <a:off x="881593" y="2761307"/>
                <a:ext cx="4034441" cy="1937442"/>
              </a:xfrm>
              <a:prstGeom prst="rightArrow">
                <a:avLst/>
              </a:prstGeom>
              <a:solidFill>
                <a:srgbClr val="44AA99"/>
              </a:solidFill>
              <a:ln>
                <a:solidFill>
                  <a:srgbClr val="025A4B"/>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761970"/>
                <a:r>
                  <a:rPr lang="en-AU" sz="2667" b="1">
                    <a:solidFill>
                      <a:prstClr val="white"/>
                    </a:solidFill>
                    <a:latin typeface="Calibri" panose="020F0502020204030204"/>
                  </a:rPr>
                  <a:t>Individual </a:t>
                </a:r>
                <a:br>
                  <a:rPr lang="en-AU" sz="2667" b="1">
                    <a:solidFill>
                      <a:prstClr val="white"/>
                    </a:solidFill>
                    <a:latin typeface="Calibri" panose="020F0502020204030204"/>
                  </a:rPr>
                </a:br>
                <a:r>
                  <a:rPr lang="en-AU" sz="2667" b="1">
                    <a:solidFill>
                      <a:prstClr val="white"/>
                    </a:solidFill>
                    <a:latin typeface="Calibri" panose="020F0502020204030204"/>
                  </a:rPr>
                  <a:t>skills/ability</a:t>
                </a:r>
              </a:p>
            </p:txBody>
          </p:sp>
          <p:sp>
            <p:nvSpPr>
              <p:cNvPr id="16" name="Oval 15">
                <a:extLst>
                  <a:ext uri="{FF2B5EF4-FFF2-40B4-BE49-F238E27FC236}">
                    <a16:creationId xmlns:a16="http://schemas.microsoft.com/office/drawing/2014/main" id="{C62BD90A-4ADC-4183-B15F-9D712D1C6E75}"/>
                  </a:ext>
                </a:extLst>
              </p:cNvPr>
              <p:cNvSpPr/>
              <p:nvPr/>
            </p:nvSpPr>
            <p:spPr>
              <a:xfrm>
                <a:off x="4302525" y="2851842"/>
                <a:ext cx="2091350" cy="1756372"/>
              </a:xfrm>
              <a:prstGeom prst="ellipse">
                <a:avLst/>
              </a:prstGeom>
              <a:solidFill>
                <a:srgbClr val="50B3D0"/>
              </a:solidFill>
              <a:ln>
                <a:solidFill>
                  <a:srgbClr val="1F6277"/>
                </a:solidFill>
              </a:ln>
            </p:spPr>
            <p:style>
              <a:lnRef idx="2">
                <a:schemeClr val="dk1"/>
              </a:lnRef>
              <a:fillRef idx="1">
                <a:schemeClr val="lt1"/>
              </a:fillRef>
              <a:effectRef idx="0">
                <a:schemeClr val="dk1"/>
              </a:effectRef>
              <a:fontRef idx="minor">
                <a:schemeClr val="dk1"/>
              </a:fontRef>
            </p:style>
            <p:txBody>
              <a:bodyPr rtlCol="0" anchor="ctr"/>
              <a:lstStyle/>
              <a:p>
                <a:pPr algn="ctr" defTabSz="761970"/>
                <a:r>
                  <a:rPr lang="en-AU" sz="2667" b="1">
                    <a:solidFill>
                      <a:prstClr val="white"/>
                    </a:solidFill>
                    <a:latin typeface="Calibri" panose="020F0502020204030204"/>
                  </a:rPr>
                  <a:t>Health literacy</a:t>
                </a:r>
              </a:p>
            </p:txBody>
          </p:sp>
        </p:grpSp>
        <p:sp>
          <p:nvSpPr>
            <p:cNvPr id="9" name="TextBox 8">
              <a:extLst>
                <a:ext uri="{FF2B5EF4-FFF2-40B4-BE49-F238E27FC236}">
                  <a16:creationId xmlns:a16="http://schemas.microsoft.com/office/drawing/2014/main" id="{32C4751E-5928-4D5E-B1AE-3E4FC1C664D0}"/>
                </a:ext>
              </a:extLst>
            </p:cNvPr>
            <p:cNvSpPr txBox="1"/>
            <p:nvPr/>
          </p:nvSpPr>
          <p:spPr>
            <a:xfrm>
              <a:off x="881592" y="206341"/>
              <a:ext cx="2830321" cy="2740042"/>
            </a:xfrm>
            <a:prstGeom prst="rect">
              <a:avLst/>
            </a:prstGeom>
            <a:noFill/>
          </p:spPr>
          <p:txBody>
            <a:bodyPr wrap="square" rtlCol="0">
              <a:spAutoFit/>
            </a:bodyPr>
            <a:lstStyle/>
            <a:p>
              <a:pPr marL="285739" indent="-285739" defTabSz="761970">
                <a:buFont typeface="Arial" panose="020B0604020202020204" pitchFamily="34" charset="0"/>
                <a:buChar char="•"/>
              </a:pPr>
              <a:r>
                <a:rPr lang="en-US" sz="1500" dirty="0">
                  <a:solidFill>
                    <a:prstClr val="black"/>
                  </a:solidFill>
                  <a:latin typeface="Calibri" panose="020F0502020204030204"/>
                </a:rPr>
                <a:t>Low health literacy is common (estimated 60% of the Australian population in 2006)</a:t>
              </a:r>
              <a:br>
                <a:rPr lang="en-US" sz="1500" dirty="0">
                  <a:solidFill>
                    <a:prstClr val="black"/>
                  </a:solidFill>
                  <a:latin typeface="Calibri" panose="020F0502020204030204"/>
                </a:rPr>
              </a:br>
              <a:endParaRPr lang="en-US" sz="1500" dirty="0">
                <a:solidFill>
                  <a:prstClr val="black"/>
                </a:solidFill>
                <a:latin typeface="Calibri" panose="020F0502020204030204"/>
              </a:endParaRPr>
            </a:p>
            <a:p>
              <a:pPr marL="285739" indent="-285739" defTabSz="761970">
                <a:buFont typeface="Arial" panose="020B0604020202020204" pitchFamily="34" charset="0"/>
                <a:buChar char="•"/>
              </a:pPr>
              <a:r>
                <a:rPr lang="en-US" sz="1500" dirty="0">
                  <a:solidFill>
                    <a:prstClr val="black"/>
                  </a:solidFill>
                  <a:latin typeface="Calibri" panose="020F0502020204030204"/>
                </a:rPr>
                <a:t>Disproportionately affects socially-disadvantaged priority populations</a:t>
              </a:r>
              <a:br>
                <a:rPr lang="en-US" sz="1500" dirty="0">
                  <a:solidFill>
                    <a:prstClr val="black"/>
                  </a:solidFill>
                  <a:latin typeface="Calibri" panose="020F0502020204030204"/>
                </a:rPr>
              </a:br>
              <a:endParaRPr lang="en-US" sz="1500" dirty="0">
                <a:solidFill>
                  <a:prstClr val="black"/>
                </a:solidFill>
                <a:latin typeface="Calibri" panose="020F0502020204030204"/>
              </a:endParaRPr>
            </a:p>
            <a:p>
              <a:pPr marL="285739" indent="-285739" defTabSz="761970">
                <a:buFont typeface="Arial" panose="020B0604020202020204" pitchFamily="34" charset="0"/>
                <a:buChar char="•"/>
              </a:pPr>
              <a:r>
                <a:rPr lang="en-US" sz="1500" dirty="0">
                  <a:solidFill>
                    <a:prstClr val="black"/>
                  </a:solidFill>
                  <a:latin typeface="Calibri" panose="020F0502020204030204"/>
                </a:rPr>
                <a:t>Associated with poorer health outcomes</a:t>
              </a:r>
              <a:endParaRPr lang="en-AU" sz="1500" dirty="0">
                <a:solidFill>
                  <a:prstClr val="black"/>
                </a:solidFill>
                <a:latin typeface="Calibri" panose="020F0502020204030204"/>
              </a:endParaRPr>
            </a:p>
          </p:txBody>
        </p:sp>
      </p:grpSp>
      <p:sp>
        <p:nvSpPr>
          <p:cNvPr id="17" name="Title 1">
            <a:extLst>
              <a:ext uri="{FF2B5EF4-FFF2-40B4-BE49-F238E27FC236}">
                <a16:creationId xmlns:a16="http://schemas.microsoft.com/office/drawing/2014/main" id="{398A314E-B004-4E9A-AD2B-67FDB95A3E23}"/>
              </a:ext>
            </a:extLst>
          </p:cNvPr>
          <p:cNvSpPr>
            <a:spLocks noGrp="1"/>
          </p:cNvSpPr>
          <p:nvPr>
            <p:ph type="title"/>
          </p:nvPr>
        </p:nvSpPr>
        <p:spPr>
          <a:xfrm>
            <a:off x="508000" y="227282"/>
            <a:ext cx="8484800" cy="907785"/>
          </a:xfrm>
        </p:spPr>
        <p:txBody>
          <a:bodyPr/>
          <a:lstStyle/>
          <a:p>
            <a:r>
              <a:rPr lang="en-AU" b="1" dirty="0"/>
              <a:t>Health literacy and the health environment</a:t>
            </a:r>
          </a:p>
        </p:txBody>
      </p:sp>
      <p:sp>
        <p:nvSpPr>
          <p:cNvPr id="10" name="TextBox 9">
            <a:extLst>
              <a:ext uri="{FF2B5EF4-FFF2-40B4-BE49-F238E27FC236}">
                <a16:creationId xmlns:a16="http://schemas.microsoft.com/office/drawing/2014/main" id="{3AC6E2A4-0792-41E2-B460-DC8CB7AB28DA}"/>
              </a:ext>
            </a:extLst>
          </p:cNvPr>
          <p:cNvSpPr txBox="1"/>
          <p:nvPr/>
        </p:nvSpPr>
        <p:spPr>
          <a:xfrm>
            <a:off x="5633358" y="1246554"/>
            <a:ext cx="3991428" cy="2862322"/>
          </a:xfrm>
          <a:prstGeom prst="rect">
            <a:avLst/>
          </a:prstGeom>
          <a:noFill/>
        </p:spPr>
        <p:txBody>
          <a:bodyPr wrap="square" rtlCol="0">
            <a:spAutoFit/>
          </a:bodyPr>
          <a:lstStyle/>
          <a:p>
            <a:pPr marL="285739" indent="-285739" defTabSz="761970">
              <a:buFont typeface="Arial" panose="020B0604020202020204" pitchFamily="34" charset="0"/>
              <a:buChar char="•"/>
            </a:pPr>
            <a:r>
              <a:rPr lang="en-US" sz="1500" dirty="0">
                <a:solidFill>
                  <a:prstClr val="black"/>
                </a:solidFill>
                <a:latin typeface="Calibri" panose="020F0502020204030204"/>
              </a:rPr>
              <a:t>The demands and complexity of the health environment also affect health literacy</a:t>
            </a:r>
            <a:br>
              <a:rPr lang="en-US" sz="1500" dirty="0">
                <a:solidFill>
                  <a:prstClr val="black"/>
                </a:solidFill>
                <a:latin typeface="Calibri" panose="020F0502020204030204"/>
              </a:rPr>
            </a:br>
            <a:endParaRPr lang="en-US" sz="1500" dirty="0">
              <a:solidFill>
                <a:prstClr val="black"/>
              </a:solidFill>
              <a:latin typeface="Calibri" panose="020F0502020204030204"/>
            </a:endParaRPr>
          </a:p>
          <a:p>
            <a:pPr marL="285739" indent="-285739" defTabSz="761970">
              <a:buFont typeface="Arial" panose="020B0604020202020204" pitchFamily="34" charset="0"/>
              <a:buChar char="•"/>
            </a:pPr>
            <a:r>
              <a:rPr lang="en-AU" sz="1500" dirty="0">
                <a:solidFill>
                  <a:prstClr val="black"/>
                </a:solidFill>
                <a:latin typeface="Calibri" panose="020F0502020204030204"/>
              </a:rPr>
              <a:t>Policy at the international, national, state, and local levels recommend that health information is easy to understand and act on</a:t>
            </a:r>
            <a:br>
              <a:rPr lang="en-AU" sz="1500" dirty="0">
                <a:solidFill>
                  <a:prstClr val="black"/>
                </a:solidFill>
                <a:latin typeface="Calibri" panose="020F0502020204030204"/>
              </a:rPr>
            </a:br>
            <a:endParaRPr lang="en-AU" sz="1500" dirty="0">
              <a:solidFill>
                <a:prstClr val="black"/>
              </a:solidFill>
              <a:latin typeface="Calibri" panose="020F0502020204030204"/>
            </a:endParaRPr>
          </a:p>
          <a:p>
            <a:pPr marL="285739" indent="-285739" defTabSz="761970">
              <a:buFont typeface="Arial" panose="020B0604020202020204" pitchFamily="34" charset="0"/>
              <a:buChar char="•"/>
            </a:pPr>
            <a:r>
              <a:rPr lang="en-US" sz="1500" dirty="0">
                <a:solidFill>
                  <a:prstClr val="black"/>
                </a:solidFill>
                <a:latin typeface="Calibri" panose="020F0502020204030204"/>
              </a:rPr>
              <a:t>E.g. Health information is often written at a level that is too complex for most people to understand</a:t>
            </a:r>
            <a:br>
              <a:rPr lang="en-US" sz="1500" dirty="0">
                <a:solidFill>
                  <a:prstClr val="black"/>
                </a:solidFill>
                <a:latin typeface="Calibri" panose="020F0502020204030204"/>
              </a:rPr>
            </a:br>
            <a:endParaRPr lang="en-US" sz="1500" dirty="0">
              <a:solidFill>
                <a:prstClr val="black"/>
              </a:solidFill>
              <a:latin typeface="Calibri" panose="020F0502020204030204"/>
            </a:endParaRPr>
          </a:p>
          <a:p>
            <a:pPr marL="285739" indent="-285739" defTabSz="761970">
              <a:buFont typeface="Arial" panose="020B0604020202020204" pitchFamily="34" charset="0"/>
              <a:buChar char="•"/>
            </a:pPr>
            <a:endParaRPr lang="en-AU" sz="1500" dirty="0">
              <a:solidFill>
                <a:prstClr val="black"/>
              </a:solidFill>
              <a:latin typeface="Calibri" panose="020F0502020204030204"/>
            </a:endParaRPr>
          </a:p>
        </p:txBody>
      </p:sp>
      <p:pic>
        <p:nvPicPr>
          <p:cNvPr id="3" name="Audio 2">
            <a:hlinkClick r:id="" action="ppaction://media"/>
            <a:extLst>
              <a:ext uri="{FF2B5EF4-FFF2-40B4-BE49-F238E27FC236}">
                <a16:creationId xmlns:a16="http://schemas.microsoft.com/office/drawing/2014/main" id="{92F89E99-EA86-406B-88D5-0C74BA0A3EF5}"/>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334500" y="4889500"/>
            <a:ext cx="609600" cy="609600"/>
          </a:xfrm>
          <a:prstGeom prst="rect">
            <a:avLst/>
          </a:prstGeom>
        </p:spPr>
      </p:pic>
    </p:spTree>
    <p:extLst>
      <p:ext uri="{BB962C8B-B14F-4D97-AF65-F5344CB8AC3E}">
        <p14:creationId xmlns:p14="http://schemas.microsoft.com/office/powerpoint/2010/main" val="1972819116"/>
      </p:ext>
    </p:extLst>
  </p:cSld>
  <p:clrMapOvr>
    <a:masterClrMapping/>
  </p:clrMapOvr>
  <mc:AlternateContent xmlns:mc="http://schemas.openxmlformats.org/markup-compatibility/2006" xmlns:p14="http://schemas.microsoft.com/office/powerpoint/2010/main">
    <mc:Choice Requires="p14">
      <p:transition spd="med" p14:dur="700" advTm="42303">
        <p:fade/>
      </p:transition>
    </mc:Choice>
    <mc:Fallback xmlns="">
      <p:transition spd="med" advTm="4230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theme/theme1.xml><?xml version="1.0" encoding="utf-8"?>
<a:theme xmlns:a="http://schemas.openxmlformats.org/drawingml/2006/main" name="NPS_template_theme2">
  <a:themeElements>
    <a:clrScheme name="NPS MedicineWise">
      <a:dk1>
        <a:srgbClr val="000000"/>
      </a:dk1>
      <a:lt1>
        <a:srgbClr val="FFFFFF"/>
      </a:lt1>
      <a:dk2>
        <a:srgbClr val="00326C"/>
      </a:dk2>
      <a:lt2>
        <a:srgbClr val="F7B71E"/>
      </a:lt2>
      <a:accent1>
        <a:srgbClr val="401E6C"/>
      </a:accent1>
      <a:accent2>
        <a:srgbClr val="F47B28"/>
      </a:accent2>
      <a:accent3>
        <a:srgbClr val="81BD41"/>
      </a:accent3>
      <a:accent4>
        <a:srgbClr val="00326C"/>
      </a:accent4>
      <a:accent5>
        <a:srgbClr val="00AEEF"/>
      </a:accent5>
      <a:accent6>
        <a:srgbClr val="D73347"/>
      </a:accent6>
      <a:hlink>
        <a:srgbClr val="0000FF"/>
      </a:hlink>
      <a:folHlink>
        <a:srgbClr val="800080"/>
      </a:folHlink>
    </a:clrScheme>
    <a:fontScheme name="NPS MedicineWisa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28575" cap="sq">
          <a:miter lim="800000"/>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NPS MedicineWise.potx" id="{03D27E4D-71A4-43F6-9217-2FEC21FDE5AC}" vid="{3EF5B357-9D0F-49C9-9433-3DC89EA978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DFBAE85E2167A4BB31C508E6A6776B5" ma:contentTypeVersion="7" ma:contentTypeDescription="Create a new document." ma:contentTypeScope="" ma:versionID="9dcfff124cf3dc82bc8523f3d5013a74">
  <xsd:schema xmlns:xsd="http://www.w3.org/2001/XMLSchema" xmlns:xs="http://www.w3.org/2001/XMLSchema" xmlns:p="http://schemas.microsoft.com/office/2006/metadata/properties" xmlns:ns2="09c2c9af-41df-4af2-99cd-554298a42e1e" xmlns:ns3="3d96d290-716a-44e8-9695-58ede0ced167" targetNamespace="http://schemas.microsoft.com/office/2006/metadata/properties" ma:root="true" ma:fieldsID="32a8d106cf7c89ff87b28869e7f6c62d" ns2:_="" ns3:_="">
    <xsd:import namespace="09c2c9af-41df-4af2-99cd-554298a42e1e"/>
    <xsd:import namespace="3d96d290-716a-44e8-9695-58ede0ced167"/>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9c2c9af-41df-4af2-99cd-554298a42e1e"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d96d290-716a-44e8-9695-58ede0ced167"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143CE56-F584-451C-A69C-929600E76FD4}">
  <ds:schemaRefs>
    <ds:schemaRef ds:uri="http://schemas.microsoft.com/office/2006/metadata/properties"/>
    <ds:schemaRef ds:uri="http://purl.org/dc/terms/"/>
    <ds:schemaRef ds:uri="81348d9c-1cc5-4b3b-8e15-6dd12d470b88"/>
    <ds:schemaRef ds:uri="http://schemas.microsoft.com/office/2006/documentManagement/types"/>
    <ds:schemaRef ds:uri="http://schemas.openxmlformats.org/package/2006/metadata/core-properties"/>
    <ds:schemaRef ds:uri="11212418-76cf-4ff7-bbf8-1d7fe35dc3d9"/>
    <ds:schemaRef ds:uri="http://purl.org/dc/elements/1.1/"/>
    <ds:schemaRef ds:uri="http://schemas.microsoft.com/office/infopath/2007/PartnerControls"/>
    <ds:schemaRef ds:uri="http://www.w3.org/XML/1998/namespace"/>
    <ds:schemaRef ds:uri="1bab7a43-31a5-414e-aa4e-5afebd10bf5c"/>
    <ds:schemaRef ds:uri="http://purl.org/dc/dcmitype/"/>
  </ds:schemaRefs>
</ds:datastoreItem>
</file>

<file path=customXml/itemProps2.xml><?xml version="1.0" encoding="utf-8"?>
<ds:datastoreItem xmlns:ds="http://schemas.openxmlformats.org/officeDocument/2006/customXml" ds:itemID="{6B3CBC23-BC9F-4F7B-883E-BD677E6E9ECA}">
  <ds:schemaRefs>
    <ds:schemaRef ds:uri="http://schemas.microsoft.com/sharepoint/v3/contenttype/forms"/>
  </ds:schemaRefs>
</ds:datastoreItem>
</file>

<file path=customXml/itemProps3.xml><?xml version="1.0" encoding="utf-8"?>
<ds:datastoreItem xmlns:ds="http://schemas.openxmlformats.org/officeDocument/2006/customXml" ds:itemID="{F0A9DCDC-7227-4F00-8E63-544893189BF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9c2c9af-41df-4af2-99cd-554298a42e1e"/>
    <ds:schemaRef ds:uri="3d96d290-716a-44e8-9695-58ede0ced16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Default Theme</Template>
  <TotalTime>276</TotalTime>
  <Words>523</Words>
  <Application>Microsoft Office PowerPoint</Application>
  <PresentationFormat>Custom</PresentationFormat>
  <Paragraphs>43</Paragraphs>
  <Slides>5</Slides>
  <Notes>5</Notes>
  <HiddenSlides>0</HiddenSlides>
  <MMClips>5</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Calibri</vt:lpstr>
      <vt:lpstr>Wingdings 2</vt:lpstr>
      <vt:lpstr>Wingdings 3</vt:lpstr>
      <vt:lpstr>NPS_template_theme2</vt:lpstr>
      <vt:lpstr>Health Literacy  &amp; NPS MedicineWise</vt:lpstr>
      <vt:lpstr>What is health literacy?</vt:lpstr>
      <vt:lpstr>Health literacy</vt:lpstr>
      <vt:lpstr>What is health literacy?</vt:lpstr>
      <vt:lpstr>Health literacy and the health environment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 Literacy  &amp; NPS MedicineWise</dc:title>
  <dc:creator>Jemma Gonzalez</dc:creator>
  <cp:lastModifiedBy>Jo Medlin</cp:lastModifiedBy>
  <cp:revision>8</cp:revision>
  <dcterms:created xsi:type="dcterms:W3CDTF">2022-05-10T00:01:19Z</dcterms:created>
  <dcterms:modified xsi:type="dcterms:W3CDTF">2022-06-16T04:34:58Z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0x0101001DFBAE85E2167A4BB31C508E6A6776B5</vt:lpwstr>
  </property>
  <property fmtid="{D5CDD505-2E9C-101B-9397-08002B2CF9AE}" pid="3" name="TaxKeyword">
    <vt:lpwstr/>
  </property>
</Properties>
</file>