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4"/>
  </p:sldMasterIdLst>
  <p:notesMasterIdLst>
    <p:notesMasterId r:id="rId10"/>
  </p:notesMasterIdLst>
  <p:sldIdLst>
    <p:sldId id="257" r:id="rId5"/>
    <p:sldId id="457" r:id="rId6"/>
    <p:sldId id="273" r:id="rId7"/>
    <p:sldId id="275" r:id="rId8"/>
    <p:sldId id="459" r:id="rId9"/>
  </p:sldIdLst>
  <p:sldSz cx="1016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D1482-6EA3-4529-9184-134A3CA37F1A}" v="1" dt="2022-08-29T05:31:46.1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70" d="100"/>
          <a:sy n="70" d="100"/>
        </p:scale>
        <p:origin x="9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52F4F-53B5-486D-82F9-88DC4BCAC74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AU"/>
        </a:p>
      </dgm:t>
    </dgm:pt>
    <dgm:pt modelId="{B1146AA2-8480-473F-A7C0-A874DA8EF834}">
      <dgm:prSet phldrT="[Text]" custT="1"/>
      <dgm:spPr>
        <a:solidFill>
          <a:schemeClr val="accent2">
            <a:lumMod val="20000"/>
            <a:lumOff val="80000"/>
          </a:schemeClr>
        </a:solidFill>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Access</a:t>
          </a:r>
          <a:endParaRPr lang="en-AU" sz="1500" b="1" kern="1200">
            <a:latin typeface="Arial"/>
            <a:ea typeface="+mn-ea"/>
            <a:cs typeface="+mn-cs"/>
          </a:endParaRPr>
        </a:p>
      </dgm:t>
    </dgm:pt>
    <dgm:pt modelId="{71C3BB61-CD1D-4C55-84A6-EAFA2ABB1075}" type="parTrans" cxnId="{60C279DD-572B-4218-8E76-710199C5C273}">
      <dgm:prSet/>
      <dgm:spPr/>
      <dgm:t>
        <a:bodyPr/>
        <a:lstStyle/>
        <a:p>
          <a:endParaRPr lang="en-AU"/>
        </a:p>
      </dgm:t>
    </dgm:pt>
    <dgm:pt modelId="{7EBDACCB-1811-4BA2-9D74-E3285F7E98BA}" type="sibTrans" cxnId="{60C279DD-572B-4218-8E76-710199C5C273}">
      <dgm:prSet/>
      <dgm:spPr/>
      <dgm:t>
        <a:bodyPr/>
        <a:lstStyle/>
        <a:p>
          <a:endParaRPr lang="en-AU"/>
        </a:p>
      </dgm:t>
    </dgm:pt>
    <dgm:pt modelId="{AEECE4FC-52D5-45B4-9EE9-8D4F9F691A32}">
      <dgm:prSet custT="1"/>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Understand</a:t>
          </a:r>
        </a:p>
      </dgm:t>
    </dgm:pt>
    <dgm:pt modelId="{BE4A8C0D-0784-465D-9B51-81A5D097FE6F}" type="parTrans" cxnId="{71AA1EC4-B9A5-431E-811D-228AFCC9EED4}">
      <dgm:prSet/>
      <dgm:spPr/>
      <dgm:t>
        <a:bodyPr/>
        <a:lstStyle/>
        <a:p>
          <a:endParaRPr lang="en-AU"/>
        </a:p>
      </dgm:t>
    </dgm:pt>
    <dgm:pt modelId="{2616E292-1A87-43A4-BE76-7B49A47A5524}" type="sibTrans" cxnId="{71AA1EC4-B9A5-431E-811D-228AFCC9EED4}">
      <dgm:prSet/>
      <dgm:spPr/>
      <dgm:t>
        <a:bodyPr/>
        <a:lstStyle/>
        <a:p>
          <a:endParaRPr lang="en-AU"/>
        </a:p>
      </dgm:t>
    </dgm:pt>
    <dgm:pt modelId="{AA4E8C5A-88D3-40A3-B3EC-08C8CB5336E9}">
      <dgm:prSet custT="1"/>
      <dgm:spPr>
        <a:solidFill>
          <a:schemeClr val="tx2">
            <a:lumMod val="20000"/>
            <a:lumOff val="80000"/>
          </a:schemeClr>
        </a:solidFill>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Appraise</a:t>
          </a:r>
          <a:endParaRPr lang="en-US" sz="1500" b="1" kern="1200" dirty="0">
            <a:latin typeface="Arial"/>
            <a:ea typeface="+mn-ea"/>
            <a:cs typeface="+mn-cs"/>
          </a:endParaRPr>
        </a:p>
      </dgm:t>
    </dgm:pt>
    <dgm:pt modelId="{E0CCF028-B401-434B-9CD2-8637433728A5}" type="parTrans" cxnId="{5C887C50-3C6B-48DC-B3D5-F5CF8EA8F3A3}">
      <dgm:prSet/>
      <dgm:spPr/>
      <dgm:t>
        <a:bodyPr/>
        <a:lstStyle/>
        <a:p>
          <a:endParaRPr lang="en-AU"/>
        </a:p>
      </dgm:t>
    </dgm:pt>
    <dgm:pt modelId="{B912DC2D-D7DE-4C76-97AB-6C32ADD42E44}" type="sibTrans" cxnId="{5C887C50-3C6B-48DC-B3D5-F5CF8EA8F3A3}">
      <dgm:prSet/>
      <dgm:spPr/>
      <dgm:t>
        <a:bodyPr/>
        <a:lstStyle/>
        <a:p>
          <a:endParaRPr lang="en-AU"/>
        </a:p>
      </dgm:t>
    </dgm:pt>
    <dgm:pt modelId="{5AB5F806-C65B-4FD1-B6D9-24BE455A0E8C}">
      <dgm:prSet custT="1"/>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Use </a:t>
          </a:r>
          <a:br>
            <a:rPr lang="en-US" sz="1500" b="1" kern="1200">
              <a:latin typeface="Arial"/>
              <a:ea typeface="+mn-ea"/>
              <a:cs typeface="+mn-cs"/>
            </a:rPr>
          </a:br>
          <a:r>
            <a:rPr lang="en-US" sz="1500" b="1" kern="1200">
              <a:latin typeface="Arial"/>
              <a:ea typeface="+mn-ea"/>
              <a:cs typeface="+mn-cs"/>
            </a:rPr>
            <a:t>(act on)</a:t>
          </a:r>
          <a:endParaRPr lang="en-AU" sz="1500" b="1" kern="1200" dirty="0">
            <a:latin typeface="Arial"/>
            <a:ea typeface="+mn-ea"/>
            <a:cs typeface="+mn-cs"/>
          </a:endParaRPr>
        </a:p>
      </dgm:t>
    </dgm:pt>
    <dgm:pt modelId="{9D440FE0-43F5-4800-8ECA-F594450F81CF}" type="parTrans" cxnId="{8E4EFD66-AE2D-409E-A24E-A632EB49D14A}">
      <dgm:prSet/>
      <dgm:spPr/>
      <dgm:t>
        <a:bodyPr/>
        <a:lstStyle/>
        <a:p>
          <a:endParaRPr lang="en-AU"/>
        </a:p>
      </dgm:t>
    </dgm:pt>
    <dgm:pt modelId="{86918368-0DDA-47F6-9770-6FE85CE92AB0}" type="sibTrans" cxnId="{8E4EFD66-AE2D-409E-A24E-A632EB49D14A}">
      <dgm:prSet/>
      <dgm:spPr/>
      <dgm:t>
        <a:bodyPr/>
        <a:lstStyle/>
        <a:p>
          <a:endParaRPr lang="en-AU"/>
        </a:p>
      </dgm:t>
    </dgm:pt>
    <dgm:pt modelId="{1A9F3F29-65E3-45FE-9D5C-80D6C6E4974E}" type="pres">
      <dgm:prSet presAssocID="{77552F4F-53B5-486D-82F9-88DC4BCAC749}" presName="matrix" presStyleCnt="0">
        <dgm:presLayoutVars>
          <dgm:chMax val="1"/>
          <dgm:dir/>
          <dgm:resizeHandles val="exact"/>
        </dgm:presLayoutVars>
      </dgm:prSet>
      <dgm:spPr/>
    </dgm:pt>
    <dgm:pt modelId="{8C8C3AE0-43F8-4AC9-B805-533BD5BA61F0}" type="pres">
      <dgm:prSet presAssocID="{77552F4F-53B5-486D-82F9-88DC4BCAC749}" presName="diamond" presStyleLbl="bgShp" presStyleIdx="0" presStyleCnt="1"/>
      <dgm:spPr/>
    </dgm:pt>
    <dgm:pt modelId="{A2855BB3-59BD-4FC6-A8DB-1741C6A1A96E}" type="pres">
      <dgm:prSet presAssocID="{77552F4F-53B5-486D-82F9-88DC4BCAC749}" presName="quad1" presStyleLbl="node1" presStyleIdx="0" presStyleCnt="4">
        <dgm:presLayoutVars>
          <dgm:chMax val="0"/>
          <dgm:chPref val="0"/>
          <dgm:bulletEnabled val="1"/>
        </dgm:presLayoutVars>
      </dgm:prSet>
      <dgm:spPr>
        <a:xfrm>
          <a:off x="3137225" y="337669"/>
          <a:ext cx="1386221" cy="1386221"/>
        </a:xfrm>
        <a:prstGeom prst="roundRect">
          <a:avLst/>
        </a:prstGeom>
      </dgm:spPr>
    </dgm:pt>
    <dgm:pt modelId="{6B5EAA67-2B00-44CC-B4AC-1983B0CAF284}" type="pres">
      <dgm:prSet presAssocID="{77552F4F-53B5-486D-82F9-88DC4BCAC749}" presName="quad2" presStyleLbl="node1" presStyleIdx="1" presStyleCnt="4">
        <dgm:presLayoutVars>
          <dgm:chMax val="0"/>
          <dgm:chPref val="0"/>
          <dgm:bulletEnabled val="1"/>
        </dgm:presLayoutVars>
      </dgm:prSet>
      <dgm:spPr>
        <a:xfrm>
          <a:off x="4630078" y="337669"/>
          <a:ext cx="1386221" cy="1386221"/>
        </a:xfrm>
        <a:prstGeom prst="roundRect">
          <a:avLst/>
        </a:prstGeom>
      </dgm:spPr>
    </dgm:pt>
    <dgm:pt modelId="{6B71D7F6-9B21-4AE7-87BE-131BF6CB9815}" type="pres">
      <dgm:prSet presAssocID="{77552F4F-53B5-486D-82F9-88DC4BCAC749}" presName="quad3" presStyleLbl="node1" presStyleIdx="2" presStyleCnt="4">
        <dgm:presLayoutVars>
          <dgm:chMax val="0"/>
          <dgm:chPref val="0"/>
          <dgm:bulletEnabled val="1"/>
        </dgm:presLayoutVars>
      </dgm:prSet>
      <dgm:spPr>
        <a:xfrm>
          <a:off x="3137225" y="1830522"/>
          <a:ext cx="1386221" cy="1386221"/>
        </a:xfrm>
        <a:prstGeom prst="roundRect">
          <a:avLst/>
        </a:prstGeom>
      </dgm:spPr>
    </dgm:pt>
    <dgm:pt modelId="{C14B036E-69AD-43B7-9D6A-D05B675C31F5}" type="pres">
      <dgm:prSet presAssocID="{77552F4F-53B5-486D-82F9-88DC4BCAC749}" presName="quad4" presStyleLbl="node1" presStyleIdx="3" presStyleCnt="4">
        <dgm:presLayoutVars>
          <dgm:chMax val="0"/>
          <dgm:chPref val="0"/>
          <dgm:bulletEnabled val="1"/>
        </dgm:presLayoutVars>
      </dgm:prSet>
      <dgm:spPr>
        <a:xfrm>
          <a:off x="4630078" y="1830522"/>
          <a:ext cx="1386221" cy="1386221"/>
        </a:xfrm>
        <a:prstGeom prst="roundRect">
          <a:avLst/>
        </a:prstGeom>
      </dgm:spPr>
    </dgm:pt>
  </dgm:ptLst>
  <dgm:cxnLst>
    <dgm:cxn modelId="{E96E1B31-91AE-4B78-9FE9-917BD355190A}" type="presOf" srcId="{77552F4F-53B5-486D-82F9-88DC4BCAC749}" destId="{1A9F3F29-65E3-45FE-9D5C-80D6C6E4974E}" srcOrd="0" destOrd="0" presId="urn:microsoft.com/office/officeart/2005/8/layout/matrix3"/>
    <dgm:cxn modelId="{8E4EFD66-AE2D-409E-A24E-A632EB49D14A}" srcId="{77552F4F-53B5-486D-82F9-88DC4BCAC749}" destId="{5AB5F806-C65B-4FD1-B6D9-24BE455A0E8C}" srcOrd="3" destOrd="0" parTransId="{9D440FE0-43F5-4800-8ECA-F594450F81CF}" sibTransId="{86918368-0DDA-47F6-9770-6FE85CE92AB0}"/>
    <dgm:cxn modelId="{5C887C50-3C6B-48DC-B3D5-F5CF8EA8F3A3}" srcId="{77552F4F-53B5-486D-82F9-88DC4BCAC749}" destId="{AA4E8C5A-88D3-40A3-B3EC-08C8CB5336E9}" srcOrd="2" destOrd="0" parTransId="{E0CCF028-B401-434B-9CD2-8637433728A5}" sibTransId="{B912DC2D-D7DE-4C76-97AB-6C32ADD42E44}"/>
    <dgm:cxn modelId="{D6BC7F59-2F36-4989-9EA9-3ABAA9048783}" type="presOf" srcId="{5AB5F806-C65B-4FD1-B6D9-24BE455A0E8C}" destId="{C14B036E-69AD-43B7-9D6A-D05B675C31F5}" srcOrd="0" destOrd="0" presId="urn:microsoft.com/office/officeart/2005/8/layout/matrix3"/>
    <dgm:cxn modelId="{F612ECAE-4141-4312-8677-51541FC5ADA6}" type="presOf" srcId="{AEECE4FC-52D5-45B4-9EE9-8D4F9F691A32}" destId="{6B5EAA67-2B00-44CC-B4AC-1983B0CAF284}" srcOrd="0" destOrd="0" presId="urn:microsoft.com/office/officeart/2005/8/layout/matrix3"/>
    <dgm:cxn modelId="{8DD0B4BE-C719-4727-8F8C-DE9DC8E20377}" type="presOf" srcId="{AA4E8C5A-88D3-40A3-B3EC-08C8CB5336E9}" destId="{6B71D7F6-9B21-4AE7-87BE-131BF6CB9815}" srcOrd="0" destOrd="0" presId="urn:microsoft.com/office/officeart/2005/8/layout/matrix3"/>
    <dgm:cxn modelId="{71AA1EC4-B9A5-431E-811D-228AFCC9EED4}" srcId="{77552F4F-53B5-486D-82F9-88DC4BCAC749}" destId="{AEECE4FC-52D5-45B4-9EE9-8D4F9F691A32}" srcOrd="1" destOrd="0" parTransId="{BE4A8C0D-0784-465D-9B51-81A5D097FE6F}" sibTransId="{2616E292-1A87-43A4-BE76-7B49A47A5524}"/>
    <dgm:cxn modelId="{60C279DD-572B-4218-8E76-710199C5C273}" srcId="{77552F4F-53B5-486D-82F9-88DC4BCAC749}" destId="{B1146AA2-8480-473F-A7C0-A874DA8EF834}" srcOrd="0" destOrd="0" parTransId="{71C3BB61-CD1D-4C55-84A6-EAFA2ABB1075}" sibTransId="{7EBDACCB-1811-4BA2-9D74-E3285F7E98BA}"/>
    <dgm:cxn modelId="{5A8FE0F2-2A3C-4353-9E75-07B50F976F4B}" type="presOf" srcId="{B1146AA2-8480-473F-A7C0-A874DA8EF834}" destId="{A2855BB3-59BD-4FC6-A8DB-1741C6A1A96E}" srcOrd="0" destOrd="0" presId="urn:microsoft.com/office/officeart/2005/8/layout/matrix3"/>
    <dgm:cxn modelId="{8B33909E-5B1C-4217-A355-14F171F3A7BA}" type="presParOf" srcId="{1A9F3F29-65E3-45FE-9D5C-80D6C6E4974E}" destId="{8C8C3AE0-43F8-4AC9-B805-533BD5BA61F0}" srcOrd="0" destOrd="0" presId="urn:microsoft.com/office/officeart/2005/8/layout/matrix3"/>
    <dgm:cxn modelId="{BC0F29B3-E00F-403B-8922-5AFFD7E4DFFB}" type="presParOf" srcId="{1A9F3F29-65E3-45FE-9D5C-80D6C6E4974E}" destId="{A2855BB3-59BD-4FC6-A8DB-1741C6A1A96E}" srcOrd="1" destOrd="0" presId="urn:microsoft.com/office/officeart/2005/8/layout/matrix3"/>
    <dgm:cxn modelId="{D0DEA7A0-9B94-40EE-B186-72F87CAD77C9}" type="presParOf" srcId="{1A9F3F29-65E3-45FE-9D5C-80D6C6E4974E}" destId="{6B5EAA67-2B00-44CC-B4AC-1983B0CAF284}" srcOrd="2" destOrd="0" presId="urn:microsoft.com/office/officeart/2005/8/layout/matrix3"/>
    <dgm:cxn modelId="{5FFD2BE5-9A0F-4DCA-BF6A-AA6B608A13CD}" type="presParOf" srcId="{1A9F3F29-65E3-45FE-9D5C-80D6C6E4974E}" destId="{6B71D7F6-9B21-4AE7-87BE-131BF6CB9815}" srcOrd="3" destOrd="0" presId="urn:microsoft.com/office/officeart/2005/8/layout/matrix3"/>
    <dgm:cxn modelId="{7EF3924C-E040-431C-B9B6-095B6C2D8D89}" type="presParOf" srcId="{1A9F3F29-65E3-45FE-9D5C-80D6C6E4974E}" destId="{C14B036E-69AD-43B7-9D6A-D05B675C31F5}"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BCA13-F454-4D36-B161-BAEE49E8E8E5}"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AU"/>
        </a:p>
      </dgm:t>
    </dgm:pt>
    <dgm:pt modelId="{A945AFDA-DA2F-44C3-BEB4-6BF87908C0E9}">
      <dgm:prSet phldrT="[Text]" custT="1"/>
      <dgm:spPr/>
      <dgm:t>
        <a:bodyPr/>
        <a:lstStyle/>
        <a:p>
          <a:r>
            <a:rPr lang="en-US" sz="1200" b="1"/>
            <a:t>Health Literacy Lab</a:t>
          </a:r>
        </a:p>
        <a:p>
          <a:r>
            <a:rPr lang="en-US" sz="1200"/>
            <a:t>Julie Ayre </a:t>
          </a:r>
        </a:p>
      </dgm:t>
    </dgm:pt>
    <dgm:pt modelId="{3FC12D2B-D12D-4BEF-9AED-D61DCE60CAA0}" type="parTrans" cxnId="{C95621B1-7866-4541-8C9A-85555B4DB57F}">
      <dgm:prSet/>
      <dgm:spPr/>
      <dgm:t>
        <a:bodyPr/>
        <a:lstStyle/>
        <a:p>
          <a:endParaRPr lang="en-AU"/>
        </a:p>
      </dgm:t>
    </dgm:pt>
    <dgm:pt modelId="{E7DFF995-FAC6-4349-BA61-A7A03366BD42}" type="sibTrans" cxnId="{C95621B1-7866-4541-8C9A-85555B4DB57F}">
      <dgm:prSet/>
      <dgm:spPr>
        <a:blipFill dpi="0" rotWithShape="1">
          <a:blip xmlns:r="http://schemas.openxmlformats.org/officeDocument/2006/relationships" r:embed="rId1"/>
          <a:srcRect/>
          <a:stretch>
            <a:fillRect l="14036" t="16826" r="14036" b="16826"/>
          </a:stretch>
        </a:blipFill>
      </dgm:spPr>
      <dgm:t>
        <a:bodyPr/>
        <a:lstStyle/>
        <a:p>
          <a:endParaRPr lang="en-AU"/>
        </a:p>
      </dgm:t>
    </dgm:pt>
    <dgm:pt modelId="{B039770F-D21B-4729-9153-0DCE2BEB2FC4}">
      <dgm:prSet phldrT="[Text]" custT="1"/>
      <dgm:spPr/>
      <dgm:t>
        <a:bodyPr/>
        <a:lstStyle/>
        <a:p>
          <a:r>
            <a:rPr lang="en-US" sz="1100" b="1" dirty="0"/>
            <a:t>Consumers</a:t>
          </a:r>
        </a:p>
        <a:p>
          <a:r>
            <a:rPr lang="en-US" sz="1100" dirty="0"/>
            <a:t>Helen Belcher </a:t>
          </a:r>
        </a:p>
        <a:p>
          <a:r>
            <a:rPr lang="en-US" sz="1100" dirty="0"/>
            <a:t>Dianne Smith </a:t>
          </a:r>
        </a:p>
        <a:p>
          <a:r>
            <a:rPr lang="en-US" sz="1100" dirty="0"/>
            <a:t>John Stubbs</a:t>
          </a:r>
        </a:p>
      </dgm:t>
    </dgm:pt>
    <dgm:pt modelId="{70E13A28-B5A4-482B-B4C3-C540401E1579}" type="parTrans" cxnId="{C018B747-41F0-405C-AC84-68BBA435BC49}">
      <dgm:prSet/>
      <dgm:spPr/>
      <dgm:t>
        <a:bodyPr/>
        <a:lstStyle/>
        <a:p>
          <a:endParaRPr lang="en-AU"/>
        </a:p>
      </dgm:t>
    </dgm:pt>
    <dgm:pt modelId="{5B8DE7A8-2C6D-4B26-BB5A-CA62F0D493E2}" type="sibTrans" cxnId="{C018B747-41F0-405C-AC84-68BBA435BC49}">
      <dgm:prSet/>
      <dgm:spPr>
        <a:blipFill dpi="0" rotWithShape="1">
          <a:blip xmlns:r="http://schemas.openxmlformats.org/officeDocument/2006/relationships" r:embed="rId2"/>
          <a:srcRect/>
          <a:stretch>
            <a:fillRect l="16045" t="5556" r="16045" b="5556"/>
          </a:stretch>
        </a:blipFill>
      </dgm:spPr>
      <dgm:t>
        <a:bodyPr/>
        <a:lstStyle/>
        <a:p>
          <a:endParaRPr lang="en-AU"/>
        </a:p>
      </dgm:t>
    </dgm:pt>
    <dgm:pt modelId="{8A34402C-BB92-4F9E-97A6-C9D43CD8057F}">
      <dgm:prSet/>
      <dgm:spPr/>
      <dgm:t>
        <a:bodyPr/>
        <a:lstStyle/>
        <a:p>
          <a:pPr marL="0" lvl="0" defTabSz="444500">
            <a:lnSpc>
              <a:spcPct val="90000"/>
            </a:lnSpc>
            <a:spcBef>
              <a:spcPct val="0"/>
            </a:spcBef>
            <a:spcAft>
              <a:spcPct val="35000"/>
            </a:spcAft>
            <a:buNone/>
          </a:pPr>
          <a:r>
            <a:rPr lang="en-US"/>
            <a:t>Consumer Advisory Group</a:t>
          </a:r>
        </a:p>
        <a:p>
          <a:pPr marL="0" marR="0" lvl="0" indent="0" defTabSz="444500" eaLnBrk="1" fontAlgn="auto" latinLnBrk="0" hangingPunct="1">
            <a:lnSpc>
              <a:spcPct val="90000"/>
            </a:lnSpc>
            <a:spcBef>
              <a:spcPct val="0"/>
            </a:spcBef>
            <a:spcAft>
              <a:spcPct val="35000"/>
            </a:spcAft>
            <a:buClrTx/>
            <a:buSzTx/>
            <a:buFontTx/>
            <a:buNone/>
            <a:tabLst/>
            <a:defRPr/>
          </a:pPr>
          <a:r>
            <a:rPr lang="en-US"/>
            <a:t>Choosing Wisely Advisory Group</a:t>
          </a:r>
        </a:p>
        <a:p>
          <a:pPr marL="0" lvl="0" defTabSz="444500">
            <a:lnSpc>
              <a:spcPct val="90000"/>
            </a:lnSpc>
            <a:spcBef>
              <a:spcPct val="0"/>
            </a:spcBef>
            <a:spcAft>
              <a:spcPct val="35000"/>
            </a:spcAft>
            <a:buNone/>
          </a:pPr>
          <a:r>
            <a:rPr lang="en-US"/>
            <a:t>Clinical Interventions Advisory Group</a:t>
          </a:r>
        </a:p>
        <a:p>
          <a:pPr marL="0" marR="0" lvl="0" indent="0" defTabSz="914400" eaLnBrk="1" fontAlgn="auto" latinLnBrk="0" hangingPunct="1">
            <a:lnSpc>
              <a:spcPct val="100000"/>
            </a:lnSpc>
            <a:spcBef>
              <a:spcPts val="0"/>
            </a:spcBef>
            <a:spcAft>
              <a:spcPts val="0"/>
            </a:spcAft>
            <a:buClrTx/>
            <a:buSzTx/>
            <a:buFontTx/>
            <a:buNone/>
            <a:tabLst/>
            <a:defRPr/>
          </a:pPr>
          <a:r>
            <a:rPr lang="en-US"/>
            <a:t>Data Governance Committee</a:t>
          </a:r>
        </a:p>
        <a:p>
          <a:pPr marL="0" marR="0" lvl="0" indent="0" defTabSz="914400" eaLnBrk="1" fontAlgn="auto" latinLnBrk="0" hangingPunct="1">
            <a:lnSpc>
              <a:spcPct val="100000"/>
            </a:lnSpc>
            <a:spcBef>
              <a:spcPts val="0"/>
            </a:spcBef>
            <a:spcAft>
              <a:spcPts val="0"/>
            </a:spcAft>
            <a:buClrTx/>
            <a:buSzTx/>
            <a:buFontTx/>
            <a:buNone/>
            <a:tabLst/>
            <a:defRPr/>
          </a:pPr>
          <a:r>
            <a:rPr lang="en-US"/>
            <a:t>Good Medicine Better Health Advisory Group</a:t>
          </a:r>
        </a:p>
        <a:p>
          <a:pPr marL="0" marR="0" lvl="0" indent="0" defTabSz="444500" eaLnBrk="1" fontAlgn="auto" latinLnBrk="0" hangingPunct="1">
            <a:lnSpc>
              <a:spcPct val="90000"/>
            </a:lnSpc>
            <a:spcBef>
              <a:spcPct val="0"/>
            </a:spcBef>
            <a:spcAft>
              <a:spcPct val="35000"/>
            </a:spcAft>
            <a:buClrTx/>
            <a:buSzTx/>
            <a:buFontTx/>
            <a:buNone/>
            <a:tabLst/>
            <a:defRPr/>
          </a:pPr>
          <a:r>
            <a:rPr lang="en-US"/>
            <a:t>Mentoring Program Participants</a:t>
          </a:r>
        </a:p>
      </dgm:t>
    </dgm:pt>
    <dgm:pt modelId="{3001573F-4A10-466D-831C-58BD808EED00}" type="parTrans" cxnId="{81329DDB-F903-49ED-8F6D-854348E35BB8}">
      <dgm:prSet/>
      <dgm:spPr/>
      <dgm:t>
        <a:bodyPr/>
        <a:lstStyle/>
        <a:p>
          <a:endParaRPr lang="en-AU"/>
        </a:p>
      </dgm:t>
    </dgm:pt>
    <dgm:pt modelId="{37A46019-2E7E-4C2F-A157-7E9FF585DE55}" type="sibTrans" cxnId="{81329DDB-F903-49ED-8F6D-854348E35BB8}">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t>
        <a:bodyPr/>
        <a:lstStyle/>
        <a:p>
          <a:endParaRPr lang="en-AU"/>
        </a:p>
      </dgm:t>
      <dgm:extLst>
        <a:ext uri="{E40237B7-FDA0-4F09-8148-C483321AD2D9}">
          <dgm14:cNvPr xmlns:dgm14="http://schemas.microsoft.com/office/drawing/2010/diagram" id="0" name="" descr="Handshake between two people"/>
        </a:ext>
      </dgm:extLst>
    </dgm:pt>
    <dgm:pt modelId="{CC4E0AF3-ABC1-4356-A398-D614FFE32FAE}" type="pres">
      <dgm:prSet presAssocID="{A27BCA13-F454-4D36-B161-BAEE49E8E8E5}" presName="Name0" presStyleCnt="0">
        <dgm:presLayoutVars>
          <dgm:chMax val="21"/>
          <dgm:chPref val="21"/>
        </dgm:presLayoutVars>
      </dgm:prSet>
      <dgm:spPr/>
    </dgm:pt>
    <dgm:pt modelId="{6FE4315E-A60C-4BE6-89F5-7F7917A30A11}" type="pres">
      <dgm:prSet presAssocID="{A945AFDA-DA2F-44C3-BEB4-6BF87908C0E9}" presName="text1" presStyleCnt="0"/>
      <dgm:spPr/>
    </dgm:pt>
    <dgm:pt modelId="{676A484D-01D8-4EA4-9046-594F84F81042}" type="pres">
      <dgm:prSet presAssocID="{A945AFDA-DA2F-44C3-BEB4-6BF87908C0E9}" presName="textRepeatNode" presStyleLbl="alignNode1" presStyleIdx="0" presStyleCnt="3">
        <dgm:presLayoutVars>
          <dgm:chMax val="0"/>
          <dgm:chPref val="0"/>
          <dgm:bulletEnabled val="1"/>
        </dgm:presLayoutVars>
      </dgm:prSet>
      <dgm:spPr/>
    </dgm:pt>
    <dgm:pt modelId="{8353FB7D-3C47-4C12-8B10-7456BDCF40C1}" type="pres">
      <dgm:prSet presAssocID="{A945AFDA-DA2F-44C3-BEB4-6BF87908C0E9}" presName="textaccent1" presStyleCnt="0"/>
      <dgm:spPr/>
    </dgm:pt>
    <dgm:pt modelId="{94AFF150-57E0-4798-8CD1-DA781AC4CDE6}" type="pres">
      <dgm:prSet presAssocID="{A945AFDA-DA2F-44C3-BEB4-6BF87908C0E9}" presName="accentRepeatNode" presStyleLbl="solidAlignAcc1" presStyleIdx="0" presStyleCnt="6"/>
      <dgm:spPr/>
    </dgm:pt>
    <dgm:pt modelId="{C75060E8-1F7C-4C88-B7BB-3857FFF90166}" type="pres">
      <dgm:prSet presAssocID="{E7DFF995-FAC6-4349-BA61-A7A03366BD42}" presName="image1" presStyleCnt="0"/>
      <dgm:spPr/>
    </dgm:pt>
    <dgm:pt modelId="{88DF72E2-5D0C-47D5-84E0-AF7412F56717}" type="pres">
      <dgm:prSet presAssocID="{E7DFF995-FAC6-4349-BA61-A7A03366BD42}" presName="imageRepeatNode" presStyleLbl="alignAcc1" presStyleIdx="0" presStyleCnt="3" custScaleX="87945" custScaleY="90112" custLinFactNeighborX="7411" custLinFactNeighborY="0"/>
      <dgm:spPr/>
    </dgm:pt>
    <dgm:pt modelId="{86ADCAC7-AF74-4E4A-9CC6-39BC081E3564}" type="pres">
      <dgm:prSet presAssocID="{E7DFF995-FAC6-4349-BA61-A7A03366BD42}" presName="imageaccent1" presStyleCnt="0"/>
      <dgm:spPr/>
    </dgm:pt>
    <dgm:pt modelId="{3E807647-FCCF-4A1B-8136-C00E5685B5C5}" type="pres">
      <dgm:prSet presAssocID="{E7DFF995-FAC6-4349-BA61-A7A03366BD42}" presName="accentRepeatNode" presStyleLbl="solidAlignAcc1" presStyleIdx="1" presStyleCnt="6"/>
      <dgm:spPr/>
    </dgm:pt>
    <dgm:pt modelId="{859FAD92-6351-4E2C-9DA4-7353D573221F}" type="pres">
      <dgm:prSet presAssocID="{8A34402C-BB92-4F9E-97A6-C9D43CD8057F}" presName="text2" presStyleCnt="0"/>
      <dgm:spPr/>
    </dgm:pt>
    <dgm:pt modelId="{D1A15CBA-F515-46C1-AA67-1A83EA05108C}" type="pres">
      <dgm:prSet presAssocID="{8A34402C-BB92-4F9E-97A6-C9D43CD8057F}" presName="textRepeatNode" presStyleLbl="alignNode1" presStyleIdx="1" presStyleCnt="3" custScaleX="148412" custLinFactNeighborX="25766" custLinFactNeighborY="-1317">
        <dgm:presLayoutVars>
          <dgm:chMax val="0"/>
          <dgm:chPref val="0"/>
          <dgm:bulletEnabled val="1"/>
        </dgm:presLayoutVars>
      </dgm:prSet>
      <dgm:spPr/>
    </dgm:pt>
    <dgm:pt modelId="{3B8521DE-D912-4AA9-A575-C42296508E65}" type="pres">
      <dgm:prSet presAssocID="{8A34402C-BB92-4F9E-97A6-C9D43CD8057F}" presName="textaccent2" presStyleCnt="0"/>
      <dgm:spPr/>
    </dgm:pt>
    <dgm:pt modelId="{87EB314F-A856-4B84-AC7C-42D2623935F7}" type="pres">
      <dgm:prSet presAssocID="{8A34402C-BB92-4F9E-97A6-C9D43CD8057F}" presName="accentRepeatNode" presStyleLbl="solidAlignAcc1" presStyleIdx="2" presStyleCnt="6"/>
      <dgm:spPr/>
    </dgm:pt>
    <dgm:pt modelId="{CB0DBFA3-347C-4ADC-A41B-4E6A47388089}" type="pres">
      <dgm:prSet presAssocID="{37A46019-2E7E-4C2F-A157-7E9FF585DE55}" presName="image2" presStyleCnt="0"/>
      <dgm:spPr/>
    </dgm:pt>
    <dgm:pt modelId="{D93810AE-59D1-4248-BDA0-82D0DC1CB354}" type="pres">
      <dgm:prSet presAssocID="{37A46019-2E7E-4C2F-A157-7E9FF585DE55}" presName="imageRepeatNode" presStyleLbl="alignAcc1" presStyleIdx="1" presStyleCnt="3" custScaleX="95479" custLinFactNeighborX="46413" custLinFactNeighborY="-1317"/>
      <dgm:spPr/>
    </dgm:pt>
    <dgm:pt modelId="{DF895D1E-3979-411E-B5F6-5ECBB101D1CE}" type="pres">
      <dgm:prSet presAssocID="{37A46019-2E7E-4C2F-A157-7E9FF585DE55}" presName="imageaccent2" presStyleCnt="0"/>
      <dgm:spPr/>
    </dgm:pt>
    <dgm:pt modelId="{53D7DD64-AA54-4CCA-8320-DE25CD3BF3EE}" type="pres">
      <dgm:prSet presAssocID="{37A46019-2E7E-4C2F-A157-7E9FF585DE55}" presName="accentRepeatNode" presStyleLbl="solidAlignAcc1" presStyleIdx="3" presStyleCnt="6"/>
      <dgm:spPr/>
    </dgm:pt>
    <dgm:pt modelId="{4D78FD1C-3F04-4A49-9EF0-7D23CCD5642F}" type="pres">
      <dgm:prSet presAssocID="{B039770F-D21B-4729-9153-0DCE2BEB2FC4}" presName="text3" presStyleCnt="0"/>
      <dgm:spPr/>
    </dgm:pt>
    <dgm:pt modelId="{87C0B002-3751-4FDE-A6C4-4052FE978A90}" type="pres">
      <dgm:prSet presAssocID="{B039770F-D21B-4729-9153-0DCE2BEB2FC4}" presName="textRepeatNode" presStyleLbl="alignNode1" presStyleIdx="2" presStyleCnt="3">
        <dgm:presLayoutVars>
          <dgm:chMax val="0"/>
          <dgm:chPref val="0"/>
          <dgm:bulletEnabled val="1"/>
        </dgm:presLayoutVars>
      </dgm:prSet>
      <dgm:spPr/>
    </dgm:pt>
    <dgm:pt modelId="{5A926DE0-B756-4CC5-A8E6-330516552534}" type="pres">
      <dgm:prSet presAssocID="{B039770F-D21B-4729-9153-0DCE2BEB2FC4}" presName="textaccent3" presStyleCnt="0"/>
      <dgm:spPr/>
    </dgm:pt>
    <dgm:pt modelId="{6BFAD3C7-1900-4E90-85B5-25A3A13F347B}" type="pres">
      <dgm:prSet presAssocID="{B039770F-D21B-4729-9153-0DCE2BEB2FC4}" presName="accentRepeatNode" presStyleLbl="solidAlignAcc1" presStyleIdx="4" presStyleCnt="6"/>
      <dgm:spPr/>
    </dgm:pt>
    <dgm:pt modelId="{29BBD6CC-232B-4A81-A2ED-7E71C5FC39EC}" type="pres">
      <dgm:prSet presAssocID="{5B8DE7A8-2C6D-4B26-BB5A-CA62F0D493E2}" presName="image3" presStyleCnt="0"/>
      <dgm:spPr/>
    </dgm:pt>
    <dgm:pt modelId="{C18D6CAC-A19C-4E95-B4A6-C7B571A5587F}" type="pres">
      <dgm:prSet presAssocID="{5B8DE7A8-2C6D-4B26-BB5A-CA62F0D493E2}" presName="imageRepeatNode" presStyleLbl="alignAcc1" presStyleIdx="2" presStyleCnt="3" custScaleX="92614" custScaleY="96548" custLinFactNeighborX="-2786" custLinFactNeighborY="3949"/>
      <dgm:spPr/>
    </dgm:pt>
    <dgm:pt modelId="{38B2BA8D-F2E8-4C60-A925-4F4912DF4D64}" type="pres">
      <dgm:prSet presAssocID="{5B8DE7A8-2C6D-4B26-BB5A-CA62F0D493E2}" presName="imageaccent3" presStyleCnt="0"/>
      <dgm:spPr/>
    </dgm:pt>
    <dgm:pt modelId="{C91229FC-A222-4FE1-BF86-BF443C397811}" type="pres">
      <dgm:prSet presAssocID="{5B8DE7A8-2C6D-4B26-BB5A-CA62F0D493E2}" presName="accentRepeatNode" presStyleLbl="solidAlignAcc1" presStyleIdx="5" presStyleCnt="6"/>
      <dgm:spPr/>
    </dgm:pt>
  </dgm:ptLst>
  <dgm:cxnLst>
    <dgm:cxn modelId="{B45B1764-2F43-4DAF-A121-7398A0DD681F}" type="presOf" srcId="{A945AFDA-DA2F-44C3-BEB4-6BF87908C0E9}" destId="{676A484D-01D8-4EA4-9046-594F84F81042}" srcOrd="0" destOrd="0" presId="urn:microsoft.com/office/officeart/2008/layout/HexagonCluster"/>
    <dgm:cxn modelId="{C018B747-41F0-405C-AC84-68BBA435BC49}" srcId="{A27BCA13-F454-4D36-B161-BAEE49E8E8E5}" destId="{B039770F-D21B-4729-9153-0DCE2BEB2FC4}" srcOrd="2" destOrd="0" parTransId="{70E13A28-B5A4-482B-B4C3-C540401E1579}" sibTransId="{5B8DE7A8-2C6D-4B26-BB5A-CA62F0D493E2}"/>
    <dgm:cxn modelId="{B3706370-E4BA-4FBF-B5D4-57168F856F2F}" type="presOf" srcId="{5B8DE7A8-2C6D-4B26-BB5A-CA62F0D493E2}" destId="{C18D6CAC-A19C-4E95-B4A6-C7B571A5587F}" srcOrd="0" destOrd="0" presId="urn:microsoft.com/office/officeart/2008/layout/HexagonCluster"/>
    <dgm:cxn modelId="{AC882F8D-7017-4428-92A8-D87297CC7B6E}" type="presOf" srcId="{B039770F-D21B-4729-9153-0DCE2BEB2FC4}" destId="{87C0B002-3751-4FDE-A6C4-4052FE978A90}" srcOrd="0" destOrd="0" presId="urn:microsoft.com/office/officeart/2008/layout/HexagonCluster"/>
    <dgm:cxn modelId="{84DE849C-75E5-4AC8-9EE7-598D6C623C61}" type="presOf" srcId="{E7DFF995-FAC6-4349-BA61-A7A03366BD42}" destId="{88DF72E2-5D0C-47D5-84E0-AF7412F56717}" srcOrd="0" destOrd="0" presId="urn:microsoft.com/office/officeart/2008/layout/HexagonCluster"/>
    <dgm:cxn modelId="{C95621B1-7866-4541-8C9A-85555B4DB57F}" srcId="{A27BCA13-F454-4D36-B161-BAEE49E8E8E5}" destId="{A945AFDA-DA2F-44C3-BEB4-6BF87908C0E9}" srcOrd="0" destOrd="0" parTransId="{3FC12D2B-D12D-4BEF-9AED-D61DCE60CAA0}" sibTransId="{E7DFF995-FAC6-4349-BA61-A7A03366BD42}"/>
    <dgm:cxn modelId="{090787BA-5A23-4C47-8545-246FDB2EE66A}" type="presOf" srcId="{A27BCA13-F454-4D36-B161-BAEE49E8E8E5}" destId="{CC4E0AF3-ABC1-4356-A398-D614FFE32FAE}" srcOrd="0" destOrd="0" presId="urn:microsoft.com/office/officeart/2008/layout/HexagonCluster"/>
    <dgm:cxn modelId="{8315CDD2-2085-4732-9D20-CBFF0EF76443}" type="presOf" srcId="{8A34402C-BB92-4F9E-97A6-C9D43CD8057F}" destId="{D1A15CBA-F515-46C1-AA67-1A83EA05108C}" srcOrd="0" destOrd="0" presId="urn:microsoft.com/office/officeart/2008/layout/HexagonCluster"/>
    <dgm:cxn modelId="{81329DDB-F903-49ED-8F6D-854348E35BB8}" srcId="{A27BCA13-F454-4D36-B161-BAEE49E8E8E5}" destId="{8A34402C-BB92-4F9E-97A6-C9D43CD8057F}" srcOrd="1" destOrd="0" parTransId="{3001573F-4A10-466D-831C-58BD808EED00}" sibTransId="{37A46019-2E7E-4C2F-A157-7E9FF585DE55}"/>
    <dgm:cxn modelId="{79EA86E2-D0BC-4201-B663-3A3FE1264726}" type="presOf" srcId="{37A46019-2E7E-4C2F-A157-7E9FF585DE55}" destId="{D93810AE-59D1-4248-BDA0-82D0DC1CB354}" srcOrd="0" destOrd="0" presId="urn:microsoft.com/office/officeart/2008/layout/HexagonCluster"/>
    <dgm:cxn modelId="{2B47D1C4-1031-495B-AB61-31AE8D106111}" type="presParOf" srcId="{CC4E0AF3-ABC1-4356-A398-D614FFE32FAE}" destId="{6FE4315E-A60C-4BE6-89F5-7F7917A30A11}" srcOrd="0" destOrd="0" presId="urn:microsoft.com/office/officeart/2008/layout/HexagonCluster"/>
    <dgm:cxn modelId="{7AE264E5-7BFD-4EBC-B006-360637468BB0}" type="presParOf" srcId="{6FE4315E-A60C-4BE6-89F5-7F7917A30A11}" destId="{676A484D-01D8-4EA4-9046-594F84F81042}" srcOrd="0" destOrd="0" presId="urn:microsoft.com/office/officeart/2008/layout/HexagonCluster"/>
    <dgm:cxn modelId="{C7DA8F6D-30A3-404B-8348-CF2066F74538}" type="presParOf" srcId="{CC4E0AF3-ABC1-4356-A398-D614FFE32FAE}" destId="{8353FB7D-3C47-4C12-8B10-7456BDCF40C1}" srcOrd="1" destOrd="0" presId="urn:microsoft.com/office/officeart/2008/layout/HexagonCluster"/>
    <dgm:cxn modelId="{8C70884A-EF62-4663-B00E-6B673BDD1B7C}" type="presParOf" srcId="{8353FB7D-3C47-4C12-8B10-7456BDCF40C1}" destId="{94AFF150-57E0-4798-8CD1-DA781AC4CDE6}" srcOrd="0" destOrd="0" presId="urn:microsoft.com/office/officeart/2008/layout/HexagonCluster"/>
    <dgm:cxn modelId="{0625D985-CEE4-47A7-AE7B-F65E41A25CB2}" type="presParOf" srcId="{CC4E0AF3-ABC1-4356-A398-D614FFE32FAE}" destId="{C75060E8-1F7C-4C88-B7BB-3857FFF90166}" srcOrd="2" destOrd="0" presId="urn:microsoft.com/office/officeart/2008/layout/HexagonCluster"/>
    <dgm:cxn modelId="{B2B49D5A-EDC7-45CE-A3AA-DF8B92EE5467}" type="presParOf" srcId="{C75060E8-1F7C-4C88-B7BB-3857FFF90166}" destId="{88DF72E2-5D0C-47D5-84E0-AF7412F56717}" srcOrd="0" destOrd="0" presId="urn:microsoft.com/office/officeart/2008/layout/HexagonCluster"/>
    <dgm:cxn modelId="{55B8A9BF-03F3-4BC9-B83E-C08C9039BB86}" type="presParOf" srcId="{CC4E0AF3-ABC1-4356-A398-D614FFE32FAE}" destId="{86ADCAC7-AF74-4E4A-9CC6-39BC081E3564}" srcOrd="3" destOrd="0" presId="urn:microsoft.com/office/officeart/2008/layout/HexagonCluster"/>
    <dgm:cxn modelId="{408961F3-D03E-4A3D-8E76-4735CB2E7827}" type="presParOf" srcId="{86ADCAC7-AF74-4E4A-9CC6-39BC081E3564}" destId="{3E807647-FCCF-4A1B-8136-C00E5685B5C5}" srcOrd="0" destOrd="0" presId="urn:microsoft.com/office/officeart/2008/layout/HexagonCluster"/>
    <dgm:cxn modelId="{9786271E-C36D-4982-9891-4A070A7AFBA9}" type="presParOf" srcId="{CC4E0AF3-ABC1-4356-A398-D614FFE32FAE}" destId="{859FAD92-6351-4E2C-9DA4-7353D573221F}" srcOrd="4" destOrd="0" presId="urn:microsoft.com/office/officeart/2008/layout/HexagonCluster"/>
    <dgm:cxn modelId="{9E2BF137-4AEA-4E2B-81F3-F50661679CE2}" type="presParOf" srcId="{859FAD92-6351-4E2C-9DA4-7353D573221F}" destId="{D1A15CBA-F515-46C1-AA67-1A83EA05108C}" srcOrd="0" destOrd="0" presId="urn:microsoft.com/office/officeart/2008/layout/HexagonCluster"/>
    <dgm:cxn modelId="{D7FFDE27-F847-41F1-84D8-47DB2D6CA9D9}" type="presParOf" srcId="{CC4E0AF3-ABC1-4356-A398-D614FFE32FAE}" destId="{3B8521DE-D912-4AA9-A575-C42296508E65}" srcOrd="5" destOrd="0" presId="urn:microsoft.com/office/officeart/2008/layout/HexagonCluster"/>
    <dgm:cxn modelId="{9A0FC6BF-72E6-4685-9B89-D2B1E98D2FD4}" type="presParOf" srcId="{3B8521DE-D912-4AA9-A575-C42296508E65}" destId="{87EB314F-A856-4B84-AC7C-42D2623935F7}" srcOrd="0" destOrd="0" presId="urn:microsoft.com/office/officeart/2008/layout/HexagonCluster"/>
    <dgm:cxn modelId="{C41AAEE0-3F02-44CF-B57C-DDEDACCC000B}" type="presParOf" srcId="{CC4E0AF3-ABC1-4356-A398-D614FFE32FAE}" destId="{CB0DBFA3-347C-4ADC-A41B-4E6A47388089}" srcOrd="6" destOrd="0" presId="urn:microsoft.com/office/officeart/2008/layout/HexagonCluster"/>
    <dgm:cxn modelId="{AA31D609-E4A9-4B84-B1B3-A5A351326DFE}" type="presParOf" srcId="{CB0DBFA3-347C-4ADC-A41B-4E6A47388089}" destId="{D93810AE-59D1-4248-BDA0-82D0DC1CB354}" srcOrd="0" destOrd="0" presId="urn:microsoft.com/office/officeart/2008/layout/HexagonCluster"/>
    <dgm:cxn modelId="{BDD1FFBD-C9D3-4B36-A2A1-67826BD1D035}" type="presParOf" srcId="{CC4E0AF3-ABC1-4356-A398-D614FFE32FAE}" destId="{DF895D1E-3979-411E-B5F6-5ECBB101D1CE}" srcOrd="7" destOrd="0" presId="urn:microsoft.com/office/officeart/2008/layout/HexagonCluster"/>
    <dgm:cxn modelId="{02D6A4F3-620B-4071-825A-C906D0808259}" type="presParOf" srcId="{DF895D1E-3979-411E-B5F6-5ECBB101D1CE}" destId="{53D7DD64-AA54-4CCA-8320-DE25CD3BF3EE}" srcOrd="0" destOrd="0" presId="urn:microsoft.com/office/officeart/2008/layout/HexagonCluster"/>
    <dgm:cxn modelId="{3623D5F7-092D-49E8-A4B6-89EED016DC7B}" type="presParOf" srcId="{CC4E0AF3-ABC1-4356-A398-D614FFE32FAE}" destId="{4D78FD1C-3F04-4A49-9EF0-7D23CCD5642F}" srcOrd="8" destOrd="0" presId="urn:microsoft.com/office/officeart/2008/layout/HexagonCluster"/>
    <dgm:cxn modelId="{74E0B965-C689-4902-BE91-E1061CC09A22}" type="presParOf" srcId="{4D78FD1C-3F04-4A49-9EF0-7D23CCD5642F}" destId="{87C0B002-3751-4FDE-A6C4-4052FE978A90}" srcOrd="0" destOrd="0" presId="urn:microsoft.com/office/officeart/2008/layout/HexagonCluster"/>
    <dgm:cxn modelId="{BE351D23-24A6-492C-BCCD-E969FA7685B4}" type="presParOf" srcId="{CC4E0AF3-ABC1-4356-A398-D614FFE32FAE}" destId="{5A926DE0-B756-4CC5-A8E6-330516552534}" srcOrd="9" destOrd="0" presId="urn:microsoft.com/office/officeart/2008/layout/HexagonCluster"/>
    <dgm:cxn modelId="{B3DD8B6F-BD32-4FB7-8602-4F96860C2A78}" type="presParOf" srcId="{5A926DE0-B756-4CC5-A8E6-330516552534}" destId="{6BFAD3C7-1900-4E90-85B5-25A3A13F347B}" srcOrd="0" destOrd="0" presId="urn:microsoft.com/office/officeart/2008/layout/HexagonCluster"/>
    <dgm:cxn modelId="{A845C49B-9D5C-4063-815C-795A76C0727F}" type="presParOf" srcId="{CC4E0AF3-ABC1-4356-A398-D614FFE32FAE}" destId="{29BBD6CC-232B-4A81-A2ED-7E71C5FC39EC}" srcOrd="10" destOrd="0" presId="urn:microsoft.com/office/officeart/2008/layout/HexagonCluster"/>
    <dgm:cxn modelId="{3BEE2B47-871C-4225-A1B1-4FDF3618AD00}" type="presParOf" srcId="{29BBD6CC-232B-4A81-A2ED-7E71C5FC39EC}" destId="{C18D6CAC-A19C-4E95-B4A6-C7B571A5587F}" srcOrd="0" destOrd="0" presId="urn:microsoft.com/office/officeart/2008/layout/HexagonCluster"/>
    <dgm:cxn modelId="{98D21B02-7092-45BA-AF4F-C8E72E773F27}" type="presParOf" srcId="{CC4E0AF3-ABC1-4356-A398-D614FFE32FAE}" destId="{38B2BA8D-F2E8-4C60-A925-4F4912DF4D64}" srcOrd="11" destOrd="0" presId="urn:microsoft.com/office/officeart/2008/layout/HexagonCluster"/>
    <dgm:cxn modelId="{1A7ABB69-5B40-4502-8C6F-636632CA3FDE}" type="presParOf" srcId="{38B2BA8D-F2E8-4C60-A925-4F4912DF4D64}" destId="{C91229FC-A222-4FE1-BF86-BF443C397811}"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E09E85-1130-44AD-8194-AE8F27558B3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AU"/>
        </a:p>
      </dgm:t>
    </dgm:pt>
    <dgm:pt modelId="{D042A84B-28F9-4483-83E6-AAA91D5990BB}">
      <dgm:prSet phldrT="[Text]"/>
      <dgm:spPr>
        <a:solidFill>
          <a:schemeClr val="accent1"/>
        </a:solidFill>
      </dgm:spPr>
      <dgm:t>
        <a:bodyPr/>
        <a:lstStyle/>
        <a:p>
          <a:r>
            <a:rPr lang="en-US"/>
            <a:t>1. Map resources</a:t>
          </a:r>
          <a:endParaRPr lang="en-AU"/>
        </a:p>
      </dgm:t>
    </dgm:pt>
    <dgm:pt modelId="{FF04C2C6-1B9A-4C57-83EC-08E517D6F73E}" type="parTrans" cxnId="{2ECC1D80-D5B7-47FF-BB7E-577150E05626}">
      <dgm:prSet/>
      <dgm:spPr/>
      <dgm:t>
        <a:bodyPr/>
        <a:lstStyle/>
        <a:p>
          <a:endParaRPr lang="en-AU"/>
        </a:p>
      </dgm:t>
    </dgm:pt>
    <dgm:pt modelId="{E1CD4029-AADC-4988-AA64-174707DAE2AD}" type="sibTrans" cxnId="{2ECC1D80-D5B7-47FF-BB7E-577150E05626}">
      <dgm:prSet/>
      <dgm:spPr/>
      <dgm:t>
        <a:bodyPr/>
        <a:lstStyle/>
        <a:p>
          <a:endParaRPr lang="en-AU"/>
        </a:p>
      </dgm:t>
    </dgm:pt>
    <dgm:pt modelId="{8E0421BF-52AD-469D-84FC-768EAD0B57D0}">
      <dgm:prSet phldrT="[Text]"/>
      <dgm:spPr>
        <a:solidFill>
          <a:schemeClr val="accent2"/>
        </a:solidFill>
      </dgm:spPr>
      <dgm:t>
        <a:bodyPr/>
        <a:lstStyle/>
        <a:p>
          <a:r>
            <a:rPr lang="en-US"/>
            <a:t>2. Assess resources</a:t>
          </a:r>
          <a:endParaRPr lang="en-AU"/>
        </a:p>
      </dgm:t>
    </dgm:pt>
    <dgm:pt modelId="{A26CEE7E-47C9-4054-B0E1-9B467DA613AA}" type="parTrans" cxnId="{B450C6CA-A4BE-46DC-B1A0-662004575BD2}">
      <dgm:prSet/>
      <dgm:spPr/>
      <dgm:t>
        <a:bodyPr/>
        <a:lstStyle/>
        <a:p>
          <a:endParaRPr lang="en-AU"/>
        </a:p>
      </dgm:t>
    </dgm:pt>
    <dgm:pt modelId="{DE7C8811-AADD-4390-B4D6-A2D45C89BECC}" type="sibTrans" cxnId="{B450C6CA-A4BE-46DC-B1A0-662004575BD2}">
      <dgm:prSet/>
      <dgm:spPr/>
      <dgm:t>
        <a:bodyPr/>
        <a:lstStyle/>
        <a:p>
          <a:endParaRPr lang="en-AU"/>
        </a:p>
      </dgm:t>
    </dgm:pt>
    <dgm:pt modelId="{B9C0AF72-4034-4BFD-BE9E-04DC5DED1D28}">
      <dgm:prSet phldrT="[Text]"/>
      <dgm:spPr>
        <a:solidFill>
          <a:schemeClr val="accent3"/>
        </a:solidFill>
      </dgm:spPr>
      <dgm:t>
        <a:bodyPr/>
        <a:lstStyle/>
        <a:p>
          <a:r>
            <a:rPr lang="en-US"/>
            <a:t>3. Review</a:t>
          </a:r>
          <a:endParaRPr lang="en-AU"/>
        </a:p>
      </dgm:t>
    </dgm:pt>
    <dgm:pt modelId="{6463A632-2AF7-4AC2-ACCB-6FD504746F92}" type="parTrans" cxnId="{41742081-7AC2-45E9-9E9A-6A74160CE43D}">
      <dgm:prSet/>
      <dgm:spPr/>
      <dgm:t>
        <a:bodyPr/>
        <a:lstStyle/>
        <a:p>
          <a:endParaRPr lang="en-AU"/>
        </a:p>
      </dgm:t>
    </dgm:pt>
    <dgm:pt modelId="{25D37C22-E7C0-44B0-860B-544D721A755D}" type="sibTrans" cxnId="{41742081-7AC2-45E9-9E9A-6A74160CE43D}">
      <dgm:prSet/>
      <dgm:spPr/>
      <dgm:t>
        <a:bodyPr/>
        <a:lstStyle/>
        <a:p>
          <a:endParaRPr lang="en-AU"/>
        </a:p>
      </dgm:t>
    </dgm:pt>
    <dgm:pt modelId="{C1570E2C-854F-488A-9C72-51429F342FC9}">
      <dgm:prSet phldrT="[Text]"/>
      <dgm:spPr/>
      <dgm:t>
        <a:bodyPr/>
        <a:lstStyle/>
        <a:p>
          <a:r>
            <a:rPr lang="en-US"/>
            <a:t>Recommendations</a:t>
          </a:r>
          <a:endParaRPr lang="en-AU"/>
        </a:p>
      </dgm:t>
    </dgm:pt>
    <dgm:pt modelId="{5BB3177E-57ED-4E3F-9682-7B227B3D36B7}" type="parTrans" cxnId="{BF4BD32B-7523-4805-A176-F743CE1656FF}">
      <dgm:prSet/>
      <dgm:spPr/>
      <dgm:t>
        <a:bodyPr/>
        <a:lstStyle/>
        <a:p>
          <a:endParaRPr lang="en-AU"/>
        </a:p>
      </dgm:t>
    </dgm:pt>
    <dgm:pt modelId="{426D6FEE-B085-4DBE-A31F-18FB519AFF9E}" type="sibTrans" cxnId="{BF4BD32B-7523-4805-A176-F743CE1656FF}">
      <dgm:prSet/>
      <dgm:spPr/>
      <dgm:t>
        <a:bodyPr/>
        <a:lstStyle/>
        <a:p>
          <a:endParaRPr lang="en-AU"/>
        </a:p>
      </dgm:t>
    </dgm:pt>
    <dgm:pt modelId="{3120A6D3-5E93-4611-9F38-8297580FA753}" type="pres">
      <dgm:prSet presAssocID="{47E09E85-1130-44AD-8194-AE8F27558B3E}" presName="Name0" presStyleCnt="0">
        <dgm:presLayoutVars>
          <dgm:chMax val="4"/>
          <dgm:resizeHandles val="exact"/>
        </dgm:presLayoutVars>
      </dgm:prSet>
      <dgm:spPr/>
    </dgm:pt>
    <dgm:pt modelId="{A34CA902-51A6-4C34-AAF8-FEDD0CB0F072}" type="pres">
      <dgm:prSet presAssocID="{47E09E85-1130-44AD-8194-AE8F27558B3E}" presName="ellipse" presStyleLbl="trBgShp" presStyleIdx="0" presStyleCnt="1"/>
      <dgm:spPr/>
    </dgm:pt>
    <dgm:pt modelId="{8EE946A7-7006-4F83-839B-2526971BBDFC}" type="pres">
      <dgm:prSet presAssocID="{47E09E85-1130-44AD-8194-AE8F27558B3E}" presName="arrow1" presStyleLbl="fgShp" presStyleIdx="0" presStyleCnt="1" custLinFactNeighborY="27458"/>
      <dgm:spPr>
        <a:solidFill>
          <a:schemeClr val="accent2"/>
        </a:solidFill>
      </dgm:spPr>
    </dgm:pt>
    <dgm:pt modelId="{9A3E508B-3785-455A-9891-BB153596AA13}" type="pres">
      <dgm:prSet presAssocID="{47E09E85-1130-44AD-8194-AE8F27558B3E}" presName="rectangle" presStyleLbl="revTx" presStyleIdx="0" presStyleCnt="1">
        <dgm:presLayoutVars>
          <dgm:bulletEnabled val="1"/>
        </dgm:presLayoutVars>
      </dgm:prSet>
      <dgm:spPr/>
    </dgm:pt>
    <dgm:pt modelId="{96EEC3C7-F9A4-40A8-AC64-8A4D228271C3}" type="pres">
      <dgm:prSet presAssocID="{8E0421BF-52AD-469D-84FC-768EAD0B57D0}" presName="item1" presStyleLbl="node1" presStyleIdx="0" presStyleCnt="3">
        <dgm:presLayoutVars>
          <dgm:bulletEnabled val="1"/>
        </dgm:presLayoutVars>
      </dgm:prSet>
      <dgm:spPr/>
    </dgm:pt>
    <dgm:pt modelId="{BA0BF01A-4D3F-4510-94DA-9005BCBCE029}" type="pres">
      <dgm:prSet presAssocID="{B9C0AF72-4034-4BFD-BE9E-04DC5DED1D28}" presName="item2" presStyleLbl="node1" presStyleIdx="1" presStyleCnt="3" custLinFactNeighborX="-1108" custLinFactNeighborY="11424">
        <dgm:presLayoutVars>
          <dgm:bulletEnabled val="1"/>
        </dgm:presLayoutVars>
      </dgm:prSet>
      <dgm:spPr/>
    </dgm:pt>
    <dgm:pt modelId="{D96C44B2-8EB5-4755-A4A7-FD9FD6C2172B}" type="pres">
      <dgm:prSet presAssocID="{C1570E2C-854F-488A-9C72-51429F342FC9}" presName="item3" presStyleLbl="node1" presStyleIdx="2" presStyleCnt="3" custLinFactNeighborX="10676" custLinFactNeighborY="9399">
        <dgm:presLayoutVars>
          <dgm:bulletEnabled val="1"/>
        </dgm:presLayoutVars>
      </dgm:prSet>
      <dgm:spPr/>
    </dgm:pt>
    <dgm:pt modelId="{8FC974AD-8095-4C12-8181-25E47CF7AE7C}" type="pres">
      <dgm:prSet presAssocID="{47E09E85-1130-44AD-8194-AE8F27558B3E}" presName="funnel" presStyleLbl="trAlignAcc1" presStyleIdx="0" presStyleCnt="1" custScaleX="102474" custScaleY="102037" custLinFactNeighborX="-515" custLinFactNeighborY="4194"/>
      <dgm:spPr>
        <a:ln>
          <a:solidFill>
            <a:schemeClr val="accent1"/>
          </a:solidFill>
        </a:ln>
      </dgm:spPr>
    </dgm:pt>
  </dgm:ptLst>
  <dgm:cxnLst>
    <dgm:cxn modelId="{9BDF4011-DAAB-4D83-A0F9-DCE166637A4C}" type="presOf" srcId="{47E09E85-1130-44AD-8194-AE8F27558B3E}" destId="{3120A6D3-5E93-4611-9F38-8297580FA753}" srcOrd="0" destOrd="0" presId="urn:microsoft.com/office/officeart/2005/8/layout/funnel1"/>
    <dgm:cxn modelId="{B3619A16-A517-4BDC-ACC8-9CDD8F387F1A}" type="presOf" srcId="{B9C0AF72-4034-4BFD-BE9E-04DC5DED1D28}" destId="{96EEC3C7-F9A4-40A8-AC64-8A4D228271C3}" srcOrd="0" destOrd="0" presId="urn:microsoft.com/office/officeart/2005/8/layout/funnel1"/>
    <dgm:cxn modelId="{D5D23828-BE0A-4DF1-90FB-1520ED9BDEBB}" type="presOf" srcId="{D042A84B-28F9-4483-83E6-AAA91D5990BB}" destId="{D96C44B2-8EB5-4755-A4A7-FD9FD6C2172B}" srcOrd="0" destOrd="0" presId="urn:microsoft.com/office/officeart/2005/8/layout/funnel1"/>
    <dgm:cxn modelId="{BF4BD32B-7523-4805-A176-F743CE1656FF}" srcId="{47E09E85-1130-44AD-8194-AE8F27558B3E}" destId="{C1570E2C-854F-488A-9C72-51429F342FC9}" srcOrd="3" destOrd="0" parTransId="{5BB3177E-57ED-4E3F-9682-7B227B3D36B7}" sibTransId="{426D6FEE-B085-4DBE-A31F-18FB519AFF9E}"/>
    <dgm:cxn modelId="{DF836735-C224-494A-80CD-601F8476C165}" type="presOf" srcId="{8E0421BF-52AD-469D-84FC-768EAD0B57D0}" destId="{BA0BF01A-4D3F-4510-94DA-9005BCBCE029}" srcOrd="0" destOrd="0" presId="urn:microsoft.com/office/officeart/2005/8/layout/funnel1"/>
    <dgm:cxn modelId="{2ECC1D80-D5B7-47FF-BB7E-577150E05626}" srcId="{47E09E85-1130-44AD-8194-AE8F27558B3E}" destId="{D042A84B-28F9-4483-83E6-AAA91D5990BB}" srcOrd="0" destOrd="0" parTransId="{FF04C2C6-1B9A-4C57-83EC-08E517D6F73E}" sibTransId="{E1CD4029-AADC-4988-AA64-174707DAE2AD}"/>
    <dgm:cxn modelId="{41742081-7AC2-45E9-9E9A-6A74160CE43D}" srcId="{47E09E85-1130-44AD-8194-AE8F27558B3E}" destId="{B9C0AF72-4034-4BFD-BE9E-04DC5DED1D28}" srcOrd="2" destOrd="0" parTransId="{6463A632-2AF7-4AC2-ACCB-6FD504746F92}" sibTransId="{25D37C22-E7C0-44B0-860B-544D721A755D}"/>
    <dgm:cxn modelId="{270665AD-F953-44CE-BBC0-62AF6C23A944}" type="presOf" srcId="{C1570E2C-854F-488A-9C72-51429F342FC9}" destId="{9A3E508B-3785-455A-9891-BB153596AA13}" srcOrd="0" destOrd="0" presId="urn:microsoft.com/office/officeart/2005/8/layout/funnel1"/>
    <dgm:cxn modelId="{B450C6CA-A4BE-46DC-B1A0-662004575BD2}" srcId="{47E09E85-1130-44AD-8194-AE8F27558B3E}" destId="{8E0421BF-52AD-469D-84FC-768EAD0B57D0}" srcOrd="1" destOrd="0" parTransId="{A26CEE7E-47C9-4054-B0E1-9B467DA613AA}" sibTransId="{DE7C8811-AADD-4390-B4D6-A2D45C89BECC}"/>
    <dgm:cxn modelId="{2403BB9E-E85D-47D3-A260-D9333710E189}" type="presParOf" srcId="{3120A6D3-5E93-4611-9F38-8297580FA753}" destId="{A34CA902-51A6-4C34-AAF8-FEDD0CB0F072}" srcOrd="0" destOrd="0" presId="urn:microsoft.com/office/officeart/2005/8/layout/funnel1"/>
    <dgm:cxn modelId="{5440ED21-6D0D-40F3-ADFD-4E9BFAFA8624}" type="presParOf" srcId="{3120A6D3-5E93-4611-9F38-8297580FA753}" destId="{8EE946A7-7006-4F83-839B-2526971BBDFC}" srcOrd="1" destOrd="0" presId="urn:microsoft.com/office/officeart/2005/8/layout/funnel1"/>
    <dgm:cxn modelId="{A9D188B0-B1A3-4BF5-9412-F79A1DE9B780}" type="presParOf" srcId="{3120A6D3-5E93-4611-9F38-8297580FA753}" destId="{9A3E508B-3785-455A-9891-BB153596AA13}" srcOrd="2" destOrd="0" presId="urn:microsoft.com/office/officeart/2005/8/layout/funnel1"/>
    <dgm:cxn modelId="{0D91B0F1-29C3-4DF0-9E3C-336533B4C7B2}" type="presParOf" srcId="{3120A6D3-5E93-4611-9F38-8297580FA753}" destId="{96EEC3C7-F9A4-40A8-AC64-8A4D228271C3}" srcOrd="3" destOrd="0" presId="urn:microsoft.com/office/officeart/2005/8/layout/funnel1"/>
    <dgm:cxn modelId="{5942E4C2-2BB7-40DC-A6F6-DF417C98BD2F}" type="presParOf" srcId="{3120A6D3-5E93-4611-9F38-8297580FA753}" destId="{BA0BF01A-4D3F-4510-94DA-9005BCBCE029}" srcOrd="4" destOrd="0" presId="urn:microsoft.com/office/officeart/2005/8/layout/funnel1"/>
    <dgm:cxn modelId="{8BCABD58-9573-4DAF-AD55-30D326BB1DEC}" type="presParOf" srcId="{3120A6D3-5E93-4611-9F38-8297580FA753}" destId="{D96C44B2-8EB5-4755-A4A7-FD9FD6C2172B}" srcOrd="5" destOrd="0" presId="urn:microsoft.com/office/officeart/2005/8/layout/funnel1"/>
    <dgm:cxn modelId="{E3C24C82-B833-420A-98E2-C65835801D83}" type="presParOf" srcId="{3120A6D3-5E93-4611-9F38-8297580FA753}" destId="{8FC974AD-8095-4C12-8181-25E47CF7AE7C}"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C3AE0-43F8-4AC9-B805-533BD5BA61F0}">
      <dsp:nvSpPr>
        <dsp:cNvPr id="0" name=""/>
        <dsp:cNvSpPr/>
      </dsp:nvSpPr>
      <dsp:spPr>
        <a:xfrm>
          <a:off x="2799556" y="0"/>
          <a:ext cx="3554413" cy="355441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55BB3-59BD-4FC6-A8DB-1741C6A1A96E}">
      <dsp:nvSpPr>
        <dsp:cNvPr id="0" name=""/>
        <dsp:cNvSpPr/>
      </dsp:nvSpPr>
      <dsp:spPr>
        <a:xfrm>
          <a:off x="3137225" y="337669"/>
          <a:ext cx="1386221" cy="1386221"/>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Access</a:t>
          </a:r>
          <a:endParaRPr lang="en-AU" sz="1500" b="1" kern="1200">
            <a:latin typeface="Arial"/>
            <a:ea typeface="+mn-ea"/>
            <a:cs typeface="+mn-cs"/>
          </a:endParaRPr>
        </a:p>
      </dsp:txBody>
      <dsp:txXfrm>
        <a:off x="3204895" y="405339"/>
        <a:ext cx="1250881" cy="1250881"/>
      </dsp:txXfrm>
    </dsp:sp>
    <dsp:sp modelId="{6B5EAA67-2B00-44CC-B4AC-1983B0CAF284}">
      <dsp:nvSpPr>
        <dsp:cNvPr id="0" name=""/>
        <dsp:cNvSpPr/>
      </dsp:nvSpPr>
      <dsp:spPr>
        <a:xfrm>
          <a:off x="4630078" y="337669"/>
          <a:ext cx="1386221" cy="13862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Understand</a:t>
          </a:r>
        </a:p>
      </dsp:txBody>
      <dsp:txXfrm>
        <a:off x="4697748" y="405339"/>
        <a:ext cx="1250881" cy="1250881"/>
      </dsp:txXfrm>
    </dsp:sp>
    <dsp:sp modelId="{6B71D7F6-9B21-4AE7-87BE-131BF6CB9815}">
      <dsp:nvSpPr>
        <dsp:cNvPr id="0" name=""/>
        <dsp:cNvSpPr/>
      </dsp:nvSpPr>
      <dsp:spPr>
        <a:xfrm>
          <a:off x="3137225" y="1830522"/>
          <a:ext cx="1386221" cy="1386221"/>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Appraise</a:t>
          </a:r>
          <a:endParaRPr lang="en-US" sz="1500" b="1" kern="1200" dirty="0">
            <a:latin typeface="Arial"/>
            <a:ea typeface="+mn-ea"/>
            <a:cs typeface="+mn-cs"/>
          </a:endParaRPr>
        </a:p>
      </dsp:txBody>
      <dsp:txXfrm>
        <a:off x="3204895" y="1898192"/>
        <a:ext cx="1250881" cy="1250881"/>
      </dsp:txXfrm>
    </dsp:sp>
    <dsp:sp modelId="{C14B036E-69AD-43B7-9D6A-D05B675C31F5}">
      <dsp:nvSpPr>
        <dsp:cNvPr id="0" name=""/>
        <dsp:cNvSpPr/>
      </dsp:nvSpPr>
      <dsp:spPr>
        <a:xfrm>
          <a:off x="4630078" y="1830522"/>
          <a:ext cx="1386221" cy="138622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1" kern="1200">
              <a:latin typeface="Arial"/>
              <a:ea typeface="+mn-ea"/>
              <a:cs typeface="+mn-cs"/>
            </a:rPr>
            <a:t>Use </a:t>
          </a:r>
          <a:br>
            <a:rPr lang="en-US" sz="1500" b="1" kern="1200">
              <a:latin typeface="Arial"/>
              <a:ea typeface="+mn-ea"/>
              <a:cs typeface="+mn-cs"/>
            </a:rPr>
          </a:br>
          <a:r>
            <a:rPr lang="en-US" sz="1500" b="1" kern="1200">
              <a:latin typeface="Arial"/>
              <a:ea typeface="+mn-ea"/>
              <a:cs typeface="+mn-cs"/>
            </a:rPr>
            <a:t>(act on)</a:t>
          </a:r>
          <a:endParaRPr lang="en-AU" sz="1500" b="1" kern="1200" dirty="0">
            <a:latin typeface="Arial"/>
            <a:ea typeface="+mn-ea"/>
            <a:cs typeface="+mn-cs"/>
          </a:endParaRPr>
        </a:p>
      </dsp:txBody>
      <dsp:txXfrm>
        <a:off x="4697748" y="1898192"/>
        <a:ext cx="1250881" cy="1250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A484D-01D8-4EA4-9046-594F84F81042}">
      <dsp:nvSpPr>
        <dsp:cNvPr id="0" name=""/>
        <dsp:cNvSpPr/>
      </dsp:nvSpPr>
      <dsp:spPr>
        <a:xfrm>
          <a:off x="2900443" y="2400892"/>
          <a:ext cx="1704868" cy="146989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b="1" kern="1200"/>
            <a:t>Health Literacy Lab</a:t>
          </a:r>
        </a:p>
        <a:p>
          <a:pPr marL="0" lvl="0" indent="0" algn="ctr" defTabSz="533400">
            <a:lnSpc>
              <a:spcPct val="90000"/>
            </a:lnSpc>
            <a:spcBef>
              <a:spcPct val="0"/>
            </a:spcBef>
            <a:spcAft>
              <a:spcPct val="35000"/>
            </a:spcAft>
            <a:buNone/>
          </a:pPr>
          <a:r>
            <a:rPr lang="en-US" sz="1200" kern="1200"/>
            <a:t>Julie Ayre </a:t>
          </a:r>
        </a:p>
      </dsp:txBody>
      <dsp:txXfrm>
        <a:off x="3165007" y="2628992"/>
        <a:ext cx="1175741" cy="1013694"/>
      </dsp:txXfrm>
    </dsp:sp>
    <dsp:sp modelId="{94AFF150-57E0-4798-8CD1-DA781AC4CDE6}">
      <dsp:nvSpPr>
        <dsp:cNvPr id="0" name=""/>
        <dsp:cNvSpPr/>
      </dsp:nvSpPr>
      <dsp:spPr>
        <a:xfrm>
          <a:off x="2944733" y="3049820"/>
          <a:ext cx="199609" cy="17203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DF72E2-5D0C-47D5-84E0-AF7412F56717}">
      <dsp:nvSpPr>
        <dsp:cNvPr id="0" name=""/>
        <dsp:cNvSpPr/>
      </dsp:nvSpPr>
      <dsp:spPr>
        <a:xfrm>
          <a:off x="1672223" y="1684054"/>
          <a:ext cx="1499346" cy="1324551"/>
        </a:xfrm>
        <a:prstGeom prst="hexagon">
          <a:avLst>
            <a:gd name="adj" fmla="val 25000"/>
            <a:gd name="vf" fmla="val 115470"/>
          </a:avLst>
        </a:prstGeom>
        <a:blipFill dpi="0" rotWithShape="1">
          <a:blip xmlns:r="http://schemas.openxmlformats.org/officeDocument/2006/relationships" r:embed="rId1"/>
          <a:srcRect/>
          <a:stretch>
            <a:fillRect l="14036" t="16826" r="14036" b="16826"/>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807647-FCCF-4A1B-8136-C00E5685B5C5}">
      <dsp:nvSpPr>
        <dsp:cNvPr id="0" name=""/>
        <dsp:cNvSpPr/>
      </dsp:nvSpPr>
      <dsp:spPr>
        <a:xfrm>
          <a:off x="2603760" y="2887103"/>
          <a:ext cx="199609" cy="17203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A15CBA-F515-46C1-AA67-1A83EA05108C}">
      <dsp:nvSpPr>
        <dsp:cNvPr id="0" name=""/>
        <dsp:cNvSpPr/>
      </dsp:nvSpPr>
      <dsp:spPr>
        <a:xfrm>
          <a:off x="4379514" y="1574548"/>
          <a:ext cx="2530229" cy="146989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algn="ctr" defTabSz="444500">
            <a:lnSpc>
              <a:spcPct val="90000"/>
            </a:lnSpc>
            <a:spcBef>
              <a:spcPct val="0"/>
            </a:spcBef>
            <a:spcAft>
              <a:spcPct val="35000"/>
            </a:spcAft>
            <a:buNone/>
          </a:pPr>
          <a:r>
            <a:rPr lang="en-US" sz="800" kern="1200"/>
            <a:t>Consumer Advisory Group</a:t>
          </a:r>
        </a:p>
        <a:p>
          <a:pPr marL="0" marR="0" lvl="0" indent="0" algn="ctr" defTabSz="444500" eaLnBrk="1" fontAlgn="auto" latinLnBrk="0" hangingPunct="1">
            <a:lnSpc>
              <a:spcPct val="90000"/>
            </a:lnSpc>
            <a:spcBef>
              <a:spcPct val="0"/>
            </a:spcBef>
            <a:spcAft>
              <a:spcPct val="35000"/>
            </a:spcAft>
            <a:buClrTx/>
            <a:buSzTx/>
            <a:buFontTx/>
            <a:buNone/>
            <a:tabLst/>
            <a:defRPr/>
          </a:pPr>
          <a:r>
            <a:rPr lang="en-US" sz="800" kern="1200"/>
            <a:t>Choosing Wisely Advisory Group</a:t>
          </a:r>
        </a:p>
        <a:p>
          <a:pPr marL="0" lvl="0" algn="ctr" defTabSz="444500">
            <a:lnSpc>
              <a:spcPct val="90000"/>
            </a:lnSpc>
            <a:spcBef>
              <a:spcPct val="0"/>
            </a:spcBef>
            <a:spcAft>
              <a:spcPct val="35000"/>
            </a:spcAft>
            <a:buNone/>
          </a:pPr>
          <a:r>
            <a:rPr lang="en-US" sz="800" kern="1200"/>
            <a:t>Clinical Interventions Advisory Group</a:t>
          </a:r>
        </a:p>
        <a:p>
          <a:pPr marL="0" marR="0" lvl="0" indent="0" algn="ctr" defTabSz="914400" eaLnBrk="1" fontAlgn="auto" latinLnBrk="0" hangingPunct="1">
            <a:lnSpc>
              <a:spcPct val="100000"/>
            </a:lnSpc>
            <a:spcBef>
              <a:spcPct val="0"/>
            </a:spcBef>
            <a:spcAft>
              <a:spcPts val="0"/>
            </a:spcAft>
            <a:buClrTx/>
            <a:buSzTx/>
            <a:buFontTx/>
            <a:buNone/>
            <a:tabLst/>
            <a:defRPr/>
          </a:pPr>
          <a:r>
            <a:rPr lang="en-US" sz="800" kern="1200"/>
            <a:t>Data Governance Committee</a:t>
          </a:r>
        </a:p>
        <a:p>
          <a:pPr marL="0" marR="0" lvl="0" indent="0" algn="ctr" defTabSz="914400" eaLnBrk="1" fontAlgn="auto" latinLnBrk="0" hangingPunct="1">
            <a:lnSpc>
              <a:spcPct val="100000"/>
            </a:lnSpc>
            <a:spcBef>
              <a:spcPct val="0"/>
            </a:spcBef>
            <a:spcAft>
              <a:spcPts val="0"/>
            </a:spcAft>
            <a:buClrTx/>
            <a:buSzTx/>
            <a:buFontTx/>
            <a:buNone/>
            <a:tabLst/>
            <a:defRPr/>
          </a:pPr>
          <a:r>
            <a:rPr lang="en-US" sz="800" kern="1200"/>
            <a:t>Good Medicine Better Health Advisory Group</a:t>
          </a:r>
        </a:p>
        <a:p>
          <a:pPr marL="0" marR="0" lvl="0" indent="0" algn="ctr" defTabSz="444500" eaLnBrk="1" fontAlgn="auto" latinLnBrk="0" hangingPunct="1">
            <a:lnSpc>
              <a:spcPct val="90000"/>
            </a:lnSpc>
            <a:spcBef>
              <a:spcPct val="0"/>
            </a:spcBef>
            <a:spcAft>
              <a:spcPct val="35000"/>
            </a:spcAft>
            <a:buClrTx/>
            <a:buSzTx/>
            <a:buFontTx/>
            <a:buNone/>
            <a:tabLst/>
            <a:defRPr/>
          </a:pPr>
          <a:r>
            <a:rPr lang="en-US" sz="800" kern="1200"/>
            <a:t>Mentoring Program Participants</a:t>
          </a:r>
        </a:p>
      </dsp:txBody>
      <dsp:txXfrm>
        <a:off x="4712858" y="1768198"/>
        <a:ext cx="1863541" cy="1082594"/>
      </dsp:txXfrm>
    </dsp:sp>
    <dsp:sp modelId="{87EB314F-A856-4B84-AC7C-42D2623935F7}">
      <dsp:nvSpPr>
        <dsp:cNvPr id="0" name=""/>
        <dsp:cNvSpPr/>
      </dsp:nvSpPr>
      <dsp:spPr>
        <a:xfrm>
          <a:off x="5518418" y="2868074"/>
          <a:ext cx="199609" cy="17203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810AE-59D1-4248-BDA0-82D0DC1CB354}">
      <dsp:nvSpPr>
        <dsp:cNvPr id="0" name=""/>
        <dsp:cNvSpPr/>
      </dsp:nvSpPr>
      <dsp:spPr>
        <a:xfrm>
          <a:off x="6635213" y="2381534"/>
          <a:ext cx="1627791" cy="1469894"/>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D7DD64-AA54-4CCA-8320-DE25CD3BF3EE}">
      <dsp:nvSpPr>
        <dsp:cNvPr id="0" name=""/>
        <dsp:cNvSpPr/>
      </dsp:nvSpPr>
      <dsp:spPr>
        <a:xfrm>
          <a:off x="5849684" y="3049820"/>
          <a:ext cx="199609" cy="17203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C0B002-3751-4FDE-A6C4-4052FE978A90}">
      <dsp:nvSpPr>
        <dsp:cNvPr id="0" name=""/>
        <dsp:cNvSpPr/>
      </dsp:nvSpPr>
      <dsp:spPr>
        <a:xfrm>
          <a:off x="2900443" y="790416"/>
          <a:ext cx="1704868" cy="1469894"/>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Consumers</a:t>
          </a:r>
        </a:p>
        <a:p>
          <a:pPr marL="0" lvl="0" indent="0" algn="ctr" defTabSz="488950">
            <a:lnSpc>
              <a:spcPct val="90000"/>
            </a:lnSpc>
            <a:spcBef>
              <a:spcPct val="0"/>
            </a:spcBef>
            <a:spcAft>
              <a:spcPct val="35000"/>
            </a:spcAft>
            <a:buNone/>
          </a:pPr>
          <a:r>
            <a:rPr lang="en-US" sz="1100" kern="1200" dirty="0"/>
            <a:t>Helen Belcher </a:t>
          </a:r>
        </a:p>
        <a:p>
          <a:pPr marL="0" lvl="0" indent="0" algn="ctr" defTabSz="488950">
            <a:lnSpc>
              <a:spcPct val="90000"/>
            </a:lnSpc>
            <a:spcBef>
              <a:spcPct val="0"/>
            </a:spcBef>
            <a:spcAft>
              <a:spcPct val="35000"/>
            </a:spcAft>
            <a:buNone/>
          </a:pPr>
          <a:r>
            <a:rPr lang="en-US" sz="1100" kern="1200" dirty="0"/>
            <a:t>Dianne Smith </a:t>
          </a:r>
        </a:p>
        <a:p>
          <a:pPr marL="0" lvl="0" indent="0" algn="ctr" defTabSz="488950">
            <a:lnSpc>
              <a:spcPct val="90000"/>
            </a:lnSpc>
            <a:spcBef>
              <a:spcPct val="0"/>
            </a:spcBef>
            <a:spcAft>
              <a:spcPct val="35000"/>
            </a:spcAft>
            <a:buNone/>
          </a:pPr>
          <a:r>
            <a:rPr lang="en-US" sz="1100" kern="1200" dirty="0"/>
            <a:t>John Stubbs</a:t>
          </a:r>
        </a:p>
      </dsp:txBody>
      <dsp:txXfrm>
        <a:off x="3165007" y="1018516"/>
        <a:ext cx="1175741" cy="1013694"/>
      </dsp:txXfrm>
    </dsp:sp>
    <dsp:sp modelId="{6BFAD3C7-1900-4E90-85B5-25A3A13F347B}">
      <dsp:nvSpPr>
        <dsp:cNvPr id="0" name=""/>
        <dsp:cNvSpPr/>
      </dsp:nvSpPr>
      <dsp:spPr>
        <a:xfrm>
          <a:off x="4056235" y="822261"/>
          <a:ext cx="199609" cy="17203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8D6CAC-A19C-4E95-B4A6-C7B571A5587F}">
      <dsp:nvSpPr>
        <dsp:cNvPr id="0" name=""/>
        <dsp:cNvSpPr/>
      </dsp:nvSpPr>
      <dsp:spPr>
        <a:xfrm>
          <a:off x="4368382" y="70731"/>
          <a:ext cx="1578947" cy="1419153"/>
        </a:xfrm>
        <a:prstGeom prst="hexagon">
          <a:avLst>
            <a:gd name="adj" fmla="val 25000"/>
            <a:gd name="vf" fmla="val 115470"/>
          </a:avLst>
        </a:prstGeom>
        <a:blipFill dpi="0" rotWithShape="1">
          <a:blip xmlns:r="http://schemas.openxmlformats.org/officeDocument/2006/relationships" r:embed="rId3"/>
          <a:srcRect/>
          <a:stretch>
            <a:fillRect l="16045" t="5556" r="16045" b="5556"/>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229FC-A222-4FE1-BF86-BF443C397811}">
      <dsp:nvSpPr>
        <dsp:cNvPr id="0" name=""/>
        <dsp:cNvSpPr/>
      </dsp:nvSpPr>
      <dsp:spPr>
        <a:xfrm>
          <a:off x="4403276" y="632747"/>
          <a:ext cx="199609" cy="172037"/>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CA902-51A6-4C34-AAF8-FEDD0CB0F072}">
      <dsp:nvSpPr>
        <dsp:cNvPr id="0" name=""/>
        <dsp:cNvSpPr/>
      </dsp:nvSpPr>
      <dsp:spPr>
        <a:xfrm>
          <a:off x="1213817" y="184489"/>
          <a:ext cx="3366035" cy="116897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946A7-7006-4F83-839B-2526971BBDFC}">
      <dsp:nvSpPr>
        <dsp:cNvPr id="0" name=""/>
        <dsp:cNvSpPr/>
      </dsp:nvSpPr>
      <dsp:spPr>
        <a:xfrm>
          <a:off x="2575887" y="3161559"/>
          <a:ext cx="652332" cy="417492"/>
        </a:xfrm>
        <a:prstGeom prst="downArrow">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E508B-3785-455A-9891-BB153596AA13}">
      <dsp:nvSpPr>
        <dsp:cNvPr id="0" name=""/>
        <dsp:cNvSpPr/>
      </dsp:nvSpPr>
      <dsp:spPr>
        <a:xfrm>
          <a:off x="1336455" y="3380918"/>
          <a:ext cx="3131196" cy="78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Recommendations</a:t>
          </a:r>
          <a:endParaRPr lang="en-AU" sz="2600" kern="1200"/>
        </a:p>
      </dsp:txBody>
      <dsp:txXfrm>
        <a:off x="1336455" y="3380918"/>
        <a:ext cx="3131196" cy="782799"/>
      </dsp:txXfrm>
    </dsp:sp>
    <dsp:sp modelId="{96EEC3C7-F9A4-40A8-AC64-8A4D228271C3}">
      <dsp:nvSpPr>
        <dsp:cNvPr id="0" name=""/>
        <dsp:cNvSpPr/>
      </dsp:nvSpPr>
      <dsp:spPr>
        <a:xfrm>
          <a:off x="2437593" y="1443751"/>
          <a:ext cx="1174198" cy="117419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3. Review</a:t>
          </a:r>
          <a:endParaRPr lang="en-AU" sz="1400" kern="1200"/>
        </a:p>
      </dsp:txBody>
      <dsp:txXfrm>
        <a:off x="2609550" y="1615708"/>
        <a:ext cx="830284" cy="830284"/>
      </dsp:txXfrm>
    </dsp:sp>
    <dsp:sp modelId="{BA0BF01A-4D3F-4510-94DA-9005BCBCE029}">
      <dsp:nvSpPr>
        <dsp:cNvPr id="0" name=""/>
        <dsp:cNvSpPr/>
      </dsp:nvSpPr>
      <dsp:spPr>
        <a:xfrm>
          <a:off x="1584378" y="696982"/>
          <a:ext cx="1174198" cy="117419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2. Assess resources</a:t>
          </a:r>
          <a:endParaRPr lang="en-AU" sz="1400" kern="1200"/>
        </a:p>
      </dsp:txBody>
      <dsp:txXfrm>
        <a:off x="1756335" y="868939"/>
        <a:ext cx="830284" cy="830284"/>
      </dsp:txXfrm>
    </dsp:sp>
    <dsp:sp modelId="{D96C44B2-8EB5-4755-A4A7-FD9FD6C2172B}">
      <dsp:nvSpPr>
        <dsp:cNvPr id="0" name=""/>
        <dsp:cNvSpPr/>
      </dsp:nvSpPr>
      <dsp:spPr>
        <a:xfrm>
          <a:off x="2923038" y="389309"/>
          <a:ext cx="1174198" cy="1174198"/>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1. Map resources</a:t>
          </a:r>
          <a:endParaRPr lang="en-AU" sz="1400" kern="1200"/>
        </a:p>
      </dsp:txBody>
      <dsp:txXfrm>
        <a:off x="3094995" y="561266"/>
        <a:ext cx="830284" cy="830284"/>
      </dsp:txXfrm>
    </dsp:sp>
    <dsp:sp modelId="{8FC974AD-8095-4C12-8181-25E47CF7AE7C}">
      <dsp:nvSpPr>
        <dsp:cNvPr id="0" name=""/>
        <dsp:cNvSpPr/>
      </dsp:nvSpPr>
      <dsp:spPr>
        <a:xfrm>
          <a:off x="1011521" y="133778"/>
          <a:ext cx="3743438" cy="2981979"/>
        </a:xfrm>
        <a:prstGeom prst="funnel">
          <a:avLst/>
        </a:prstGeom>
        <a:solidFill>
          <a:schemeClr val="lt1">
            <a:alpha val="40000"/>
            <a:hueOff val="0"/>
            <a:satOff val="0"/>
            <a:lumOff val="0"/>
            <a:alphaOff val="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16BCF-FDA2-45D7-9712-D99ED282D900}" type="datetimeFigureOut">
              <a:rPr lang="en-AU" smtClean="0"/>
              <a:t>29/08/2022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CADE4-0304-41F9-AC9C-0C6F891284BE}" type="slidenum">
              <a:rPr lang="en-AU" smtClean="0"/>
              <a:t>‹#›</a:t>
            </a:fld>
            <a:endParaRPr lang="en-AU"/>
          </a:p>
        </p:txBody>
      </p:sp>
    </p:spTree>
    <p:extLst>
      <p:ext uri="{BB962C8B-B14F-4D97-AF65-F5344CB8AC3E}">
        <p14:creationId xmlns:p14="http://schemas.microsoft.com/office/powerpoint/2010/main" val="4133832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300"/>
              </a:spcBef>
            </a:pPr>
            <a:r>
              <a:rPr lang="en-AU" sz="1800">
                <a:effectLst/>
                <a:latin typeface="Arial"/>
                <a:ea typeface="Arial" panose="020B0604020202020204" pitchFamily="34" charset="0"/>
                <a:cs typeface="Arial"/>
              </a:rPr>
              <a:t>Thanks Julie for that comprehensive </a:t>
            </a:r>
            <a:r>
              <a:rPr lang="en-AU" sz="1800">
                <a:latin typeface="Arial"/>
                <a:ea typeface="Arial" panose="020B0604020202020204" pitchFamily="34" charset="0"/>
                <a:cs typeface="Arial"/>
              </a:rPr>
              <a:t>introduction of</a:t>
            </a:r>
            <a:r>
              <a:rPr lang="en-AU" sz="1800">
                <a:effectLst/>
                <a:latin typeface="Arial"/>
                <a:ea typeface="Arial" panose="020B0604020202020204" pitchFamily="34" charset="0"/>
                <a:cs typeface="Arial"/>
              </a:rPr>
              <a:t> health literacy and </a:t>
            </a:r>
            <a:r>
              <a:rPr lang="en-AU" sz="1800">
                <a:latin typeface="Arial"/>
                <a:ea typeface="Arial" panose="020B0604020202020204" pitchFamily="34" charset="0"/>
                <a:cs typeface="Arial"/>
              </a:rPr>
              <a:t>the two </a:t>
            </a:r>
            <a:r>
              <a:rPr lang="en-AU" sz="1800">
                <a:effectLst/>
                <a:latin typeface="Arial"/>
                <a:ea typeface="Arial" panose="020B0604020202020204" pitchFamily="34" charset="0"/>
                <a:cs typeface="Arial"/>
              </a:rPr>
              <a:t>key tools that we </a:t>
            </a:r>
            <a:r>
              <a:rPr lang="en-AU" sz="1800">
                <a:latin typeface="Arial"/>
                <a:ea typeface="Arial" panose="020B0604020202020204" pitchFamily="34" charset="0"/>
                <a:cs typeface="Arial"/>
              </a:rPr>
              <a:t>have used within the audit project.</a:t>
            </a:r>
            <a:endParaRPr lang="en-AU" sz="1800">
              <a:effectLst/>
              <a:latin typeface="Arial"/>
              <a:ea typeface="Arial" panose="020B0604020202020204" pitchFamily="34" charset="0"/>
              <a:cs typeface="Times New Roman" panose="02020603050405020304" pitchFamily="18" charset="0"/>
            </a:endParaRPr>
          </a:p>
          <a:p>
            <a:pPr>
              <a:lnSpc>
                <a:spcPct val="115000"/>
              </a:lnSpc>
              <a:spcBef>
                <a:spcPts val="300"/>
              </a:spcBef>
            </a:pPr>
            <a:endParaRPr lang="en-AU" sz="1800">
              <a:latin typeface="Arial"/>
              <a:ea typeface="Arial" panose="020B0604020202020204" pitchFamily="34" charset="0"/>
              <a:cs typeface="Arial"/>
            </a:endParaRPr>
          </a:p>
          <a:p>
            <a:pPr>
              <a:lnSpc>
                <a:spcPct val="114999"/>
              </a:lnSpc>
              <a:spcBef>
                <a:spcPts val="300"/>
              </a:spcBef>
            </a:pPr>
            <a:r>
              <a:rPr lang="en-AU" sz="1800">
                <a:effectLst/>
                <a:latin typeface="Arial"/>
                <a:ea typeface="Arial" panose="020B0604020202020204" pitchFamily="34" charset="0"/>
                <a:cs typeface="Arial"/>
              </a:rPr>
              <a:t>Good morning</a:t>
            </a:r>
            <a:r>
              <a:rPr lang="en-AU" sz="1800">
                <a:latin typeface="Arial"/>
                <a:ea typeface="Arial" panose="020B0604020202020204" pitchFamily="34" charset="0"/>
                <a:cs typeface="Arial"/>
              </a:rPr>
              <a:t> everyone </a:t>
            </a:r>
            <a:r>
              <a:rPr lang="en-AU" sz="900"/>
              <a:t>(afternoon for our international viewers) </a:t>
            </a:r>
            <a:r>
              <a:rPr lang="en-AU" sz="1800">
                <a:latin typeface="Arial"/>
                <a:ea typeface="Arial" panose="020B0604020202020204" pitchFamily="34" charset="0"/>
                <a:cs typeface="Arial"/>
              </a:rPr>
              <a:t>and thanks for attending. </a:t>
            </a:r>
            <a:endParaRPr lang="en-AU">
              <a:latin typeface="Arial"/>
              <a:cs typeface="Arial"/>
            </a:endParaRPr>
          </a:p>
          <a:p>
            <a:pPr>
              <a:lnSpc>
                <a:spcPct val="115000"/>
              </a:lnSpc>
              <a:spcBef>
                <a:spcPts val="300"/>
              </a:spcBef>
            </a:pPr>
            <a:r>
              <a:rPr lang="en-AU" sz="1800">
                <a:effectLst/>
                <a:latin typeface="Arial"/>
                <a:ea typeface="Arial" panose="020B0604020202020204" pitchFamily="34" charset="0"/>
                <a:cs typeface="Arial"/>
              </a:rPr>
              <a:t>I am joining you today from </a:t>
            </a:r>
            <a:r>
              <a:rPr lang="en-AU" sz="1800" err="1">
                <a:effectLst/>
                <a:latin typeface="Arial"/>
                <a:ea typeface="Arial" panose="020B0604020202020204" pitchFamily="34" charset="0"/>
                <a:cs typeface="Arial"/>
              </a:rPr>
              <a:t>Cammeraigal</a:t>
            </a:r>
            <a:r>
              <a:rPr lang="en-AU" sz="1800">
                <a:effectLst/>
                <a:latin typeface="Arial"/>
                <a:ea typeface="Arial" panose="020B0604020202020204" pitchFamily="34" charset="0"/>
                <a:cs typeface="Arial"/>
              </a:rPr>
              <a:t> land on the beautiful North Shore of Sydney.</a:t>
            </a:r>
            <a:r>
              <a:rPr lang="en-AU" sz="1800">
                <a:latin typeface="Arial"/>
                <a:ea typeface="Arial" panose="020B0604020202020204" pitchFamily="34" charset="0"/>
                <a:cs typeface="Arial"/>
              </a:rPr>
              <a:t>  </a:t>
            </a:r>
            <a:endParaRPr lang="en-AU" sz="1800">
              <a:effectLst/>
              <a:latin typeface="Arial"/>
              <a:ea typeface="Arial" panose="020B0604020202020204" pitchFamily="34" charset="0"/>
              <a:cs typeface="Arial"/>
            </a:endParaRPr>
          </a:p>
          <a:p>
            <a:pPr>
              <a:lnSpc>
                <a:spcPct val="115000"/>
              </a:lnSpc>
              <a:spcBef>
                <a:spcPts val="300"/>
              </a:spcBef>
            </a:pPr>
            <a:endParaRPr lang="en-AU" sz="1800">
              <a:effectLst/>
              <a:latin typeface="Arial" panose="020B0604020202020204" pitchFamily="34" charset="0"/>
              <a:ea typeface="Arial" panose="020B0604020202020204" pitchFamily="34" charset="0"/>
              <a:cs typeface="Times New Roman" panose="02020603050405020304" pitchFamily="18" charset="0"/>
            </a:endParaRPr>
          </a:p>
          <a:p>
            <a:pPr>
              <a:lnSpc>
                <a:spcPct val="114999"/>
              </a:lnSpc>
              <a:spcBef>
                <a:spcPts val="300"/>
              </a:spcBef>
            </a:pPr>
            <a:endParaRPr lang="en-AU" sz="1800">
              <a:latin typeface="Arial" panose="020B0604020202020204" pitchFamily="34" charset="0"/>
              <a:ea typeface="Arial" panose="020B0604020202020204" pitchFamily="34" charset="0"/>
              <a:cs typeface="Arial"/>
            </a:endParaRPr>
          </a:p>
          <a:p>
            <a:pPr>
              <a:lnSpc>
                <a:spcPct val="114999"/>
              </a:lnSpc>
              <a:spcBef>
                <a:spcPts val="300"/>
              </a:spcBef>
            </a:pPr>
            <a:endParaRPr lang="en-AU" sz="1800">
              <a:latin typeface="Arial" panose="020B0604020202020204" pitchFamily="34" charset="0"/>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D28C5035-3893-464A-9E3F-10A11B56308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46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900"/>
              </a:spcBef>
              <a:spcAft>
                <a:spcPts val="0"/>
              </a:spcAft>
              <a:buClrTx/>
              <a:buSzTx/>
              <a:buFontTx/>
              <a:buNone/>
              <a:tabLst/>
              <a:defRPr/>
            </a:pPr>
            <a:r>
              <a:rPr lang="en-US" sz="900" b="0" i="0" u="none" strike="noStrike" baseline="0" dirty="0">
                <a:solidFill>
                  <a:srgbClr val="000000"/>
                </a:solidFill>
                <a:latin typeface="Calibri" panose="020F0502020204030204" pitchFamily="34" charset="0"/>
              </a:rPr>
              <a:t>I am speaking today about a recent project to assess the health literacy value of NPS MedicineWise consumer education resources. </a:t>
            </a:r>
          </a:p>
          <a:p>
            <a:pPr>
              <a:lnSpc>
                <a:spcPct val="107000"/>
              </a:lnSpc>
              <a:spcBef>
                <a:spcPts val="900"/>
              </a:spcBef>
            </a:pPr>
            <a:endParaRPr lang="en-AU" sz="900" dirty="0"/>
          </a:p>
          <a:p>
            <a:pPr>
              <a:lnSpc>
                <a:spcPct val="107000"/>
              </a:lnSpc>
              <a:spcBef>
                <a:spcPts val="900"/>
              </a:spcBef>
            </a:pPr>
            <a:r>
              <a:rPr lang="en-AU" sz="900" dirty="0"/>
              <a:t>To build on the results and findings of these three pieces of work, the NPS MedicineWise Consumer Advisory Group recommended a review of currently available NPS MedicineWise web-based resources </a:t>
            </a:r>
            <a:endParaRPr lang="en-US" dirty="0"/>
          </a:p>
          <a:p>
            <a:pPr>
              <a:lnSpc>
                <a:spcPct val="107000"/>
              </a:lnSpc>
              <a:spcBef>
                <a:spcPts val="900"/>
              </a:spcBef>
            </a:pPr>
            <a:r>
              <a:rPr lang="en-AU" sz="900" dirty="0"/>
              <a:t>to understand:</a:t>
            </a:r>
            <a:endParaRPr lang="en-US" sz="900" dirty="0">
              <a:latin typeface="Calibri"/>
              <a:ea typeface="Calibri" panose="020F0502020204030204" pitchFamily="34" charset="0"/>
              <a:cs typeface="Calibri"/>
            </a:endParaRPr>
          </a:p>
          <a:p>
            <a:pPr marL="342900" lvl="0" indent="-342900">
              <a:buFont typeface="Symbol" panose="05050102010706020507" pitchFamily="18" charset="2"/>
              <a:buChar char=""/>
            </a:pPr>
            <a:r>
              <a:rPr lang="en-AU" sz="1800" dirty="0">
                <a:effectLst/>
                <a:latin typeface="Calibri"/>
                <a:ea typeface="Calibri" panose="020F0502020204030204" pitchFamily="34" charset="0"/>
                <a:cs typeface="Calibri"/>
              </a:rPr>
              <a:t>how our online content helps build health literacy</a:t>
            </a:r>
          </a:p>
          <a:p>
            <a:pPr marL="342900" lvl="0" indent="-342900">
              <a:buFont typeface="Symbol" panose="05050102010706020507" pitchFamily="18" charset="2"/>
              <a:buChar char=""/>
            </a:pPr>
            <a:r>
              <a:rPr lang="en-AU" sz="1800" dirty="0">
                <a:effectLst/>
                <a:latin typeface="Calibri"/>
                <a:ea typeface="Calibri" panose="020F0502020204030204" pitchFamily="34" charset="0"/>
                <a:cs typeface="Calibri"/>
              </a:rPr>
              <a:t>how easy this content is to understand and act on</a:t>
            </a:r>
          </a:p>
          <a:p>
            <a:pPr marL="342900" lvl="0" indent="-342900">
              <a:buFont typeface="Symbol" panose="05050102010706020507" pitchFamily="18" charset="2"/>
              <a:buChar char=""/>
            </a:pPr>
            <a:r>
              <a:rPr lang="en-AU" sz="1800" dirty="0">
                <a:effectLst/>
                <a:latin typeface="Calibri"/>
                <a:ea typeface="Calibri" panose="020F0502020204030204" pitchFamily="34" charset="0"/>
                <a:cs typeface="Calibri"/>
              </a:rPr>
              <a:t>ways we can update, add, or remove content to make it more useful.</a:t>
            </a:r>
          </a:p>
          <a:p>
            <a:pPr marL="0" indent="0">
              <a:lnSpc>
                <a:spcPct val="107000"/>
              </a:lnSpc>
              <a:spcBef>
                <a:spcPts val="900"/>
              </a:spcBef>
              <a:buFont typeface="Arial" panose="05050102010706020507" pitchFamily="18" charset="2"/>
              <a:buNone/>
            </a:pPr>
            <a:endParaRPr lang="en-AU" dirty="0"/>
          </a:p>
          <a:p>
            <a:pPr marL="342900" indent="-342900">
              <a:buFont typeface="Symbol" panose="05050102010706020507" pitchFamily="18" charset="2"/>
              <a:buChar char=""/>
            </a:pPr>
            <a:endParaRPr lang="en-AU" sz="1800" dirty="0">
              <a:cs typeface="Calibri" panose="020F0502020204030204"/>
            </a:endParaRPr>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01476993-F49C-4991-AE7C-4FC74073EA34}" type="slidenum">
              <a:rPr lang="en-AU" smtClean="0"/>
              <a:t>2</a:t>
            </a:fld>
            <a:endParaRPr lang="en-AU"/>
          </a:p>
        </p:txBody>
      </p:sp>
    </p:spTree>
    <p:extLst>
      <p:ext uri="{BB962C8B-B14F-4D97-AF65-F5344CB8AC3E}">
        <p14:creationId xmlns:p14="http://schemas.microsoft.com/office/powerpoint/2010/main" val="281287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baseline="0" dirty="0">
                <a:solidFill>
                  <a:srgbClr val="000000"/>
                </a:solidFill>
                <a:latin typeface="Calibri" panose="020F0502020204030204" pitchFamily="34" charset="0"/>
              </a:rPr>
              <a:t>I am presenting today on behalf of the project team which includes consumer representatives, NPS MedicineWise and the Sydney Health Literacy Lab who were partners in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Arial" panose="020B0604020202020204" pitchFamily="34" charset="0"/>
                <a:ea typeface="Arial" panose="020B0604020202020204" pitchFamily="34" charset="0"/>
                <a:cs typeface="Times New Roman" panose="02020603050405020304" pitchFamily="18" charset="0"/>
              </a:rPr>
              <a:t>This work was funded by the Commonwealth Department of Health</a:t>
            </a:r>
            <a:endParaRPr lang="en-US" sz="1200" b="0" i="0" u="none" strike="noStrike" baseline="0" dirty="0">
              <a:solidFill>
                <a:srgbClr val="000000"/>
              </a:solidFill>
              <a:latin typeface="Calibri" panose="020F0502020204030204" pitchFamily="34" charset="0"/>
            </a:endParaRPr>
          </a:p>
          <a:p>
            <a:endParaRPr lang="en-AU" dirty="0"/>
          </a:p>
          <a:p>
            <a:r>
              <a:rPr lang="en-AU" sz="900" dirty="0"/>
              <a:t> </a:t>
            </a:r>
            <a:endParaRPr lang="en-AU" sz="900" dirty="0">
              <a:cs typeface="Calibri"/>
            </a:endParaRPr>
          </a:p>
        </p:txBody>
      </p:sp>
      <p:sp>
        <p:nvSpPr>
          <p:cNvPr id="4" name="Slide Number Placeholder 3"/>
          <p:cNvSpPr>
            <a:spLocks noGrp="1"/>
          </p:cNvSpPr>
          <p:nvPr>
            <p:ph type="sldNum" sz="quarter" idx="5"/>
          </p:nvPr>
        </p:nvSpPr>
        <p:spPr/>
        <p:txBody>
          <a:bodyPr/>
          <a:lstStyle/>
          <a:p>
            <a:fld id="{D28C5035-3893-464A-9E3F-10A11B563081}" type="slidenum">
              <a:rPr lang="en-AU" smtClean="0"/>
              <a:t>3</a:t>
            </a:fld>
            <a:endParaRPr lang="en-AU"/>
          </a:p>
        </p:txBody>
      </p:sp>
    </p:spTree>
    <p:extLst>
      <p:ext uri="{BB962C8B-B14F-4D97-AF65-F5344CB8AC3E}">
        <p14:creationId xmlns:p14="http://schemas.microsoft.com/office/powerpoint/2010/main" val="236383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pPr>
            <a:r>
              <a:rPr lang="en-AU" sz="1800" dirty="0">
                <a:latin typeface="Arial"/>
                <a:cs typeface="Arial"/>
              </a:rPr>
              <a:t>There were </a:t>
            </a:r>
            <a:r>
              <a:rPr lang="en-AU" sz="1800" dirty="0">
                <a:effectLst/>
                <a:latin typeface="Arial"/>
                <a:ea typeface="Times New Roman" panose="02020603050405020304" pitchFamily="18" charset="0"/>
                <a:cs typeface="Arial"/>
              </a:rPr>
              <a:t>three distinct phases to </a:t>
            </a:r>
            <a:r>
              <a:rPr lang="en-AU" sz="1800" dirty="0">
                <a:latin typeface="Arial"/>
                <a:ea typeface="Times New Roman" panose="02020603050405020304" pitchFamily="18" charset="0"/>
                <a:cs typeface="Arial"/>
              </a:rPr>
              <a:t>this Audit</a:t>
            </a:r>
            <a:r>
              <a:rPr lang="en-AU" sz="1800" dirty="0">
                <a:effectLst/>
                <a:latin typeface="Arial"/>
                <a:ea typeface="Times New Roman" panose="02020603050405020304" pitchFamily="18" charset="0"/>
                <a:cs typeface="Arial"/>
              </a:rPr>
              <a:t>:</a:t>
            </a:r>
            <a:endParaRPr lang="en-AU" sz="900" dirty="0">
              <a:cs typeface="Calibri"/>
            </a:endParaRPr>
          </a:p>
          <a:p>
            <a:pPr marL="342900" indent="-342900">
              <a:lnSpc>
                <a:spcPct val="107000"/>
              </a:lnSpc>
              <a:spcBef>
                <a:spcPts val="600"/>
              </a:spcBef>
              <a:buFont typeface="+mj-lt"/>
              <a:buAutoNum type="arabicPeriod"/>
              <a:tabLst>
                <a:tab pos="228600" algn="l"/>
                <a:tab pos="457200" algn="l"/>
              </a:tabLst>
            </a:pPr>
            <a:r>
              <a:rPr lang="en-AU" sz="1800" dirty="0">
                <a:effectLst/>
                <a:latin typeface="Arial"/>
                <a:ea typeface="Times New Roman" panose="02020603050405020304" pitchFamily="18" charset="0"/>
                <a:cs typeface="Arial"/>
              </a:rPr>
              <a:t>Gather and map resources: </a:t>
            </a:r>
            <a:r>
              <a:rPr lang="en-AU" sz="1800" dirty="0">
                <a:latin typeface="Arial"/>
                <a:ea typeface="Times New Roman" panose="02020603050405020304" pitchFamily="18" charset="0"/>
                <a:cs typeface="Arial"/>
              </a:rPr>
              <a:t>In this phase we identified</a:t>
            </a:r>
            <a:r>
              <a:rPr lang="en-AU" sz="1800" dirty="0">
                <a:effectLst/>
                <a:latin typeface="Arial"/>
                <a:ea typeface="Times New Roman" panose="02020603050405020304" pitchFamily="18" charset="0"/>
                <a:cs typeface="Arial"/>
              </a:rPr>
              <a:t> currently available NPS MedicineWise consumer resources (150 resources) and </a:t>
            </a:r>
            <a:r>
              <a:rPr lang="en-AU" sz="1800" dirty="0">
                <a:latin typeface="Arial"/>
                <a:ea typeface="Times New Roman" panose="02020603050405020304" pitchFamily="18" charset="0"/>
                <a:cs typeface="Arial"/>
              </a:rPr>
              <a:t>mapped</a:t>
            </a:r>
            <a:r>
              <a:rPr lang="en-AU" sz="1800" dirty="0">
                <a:effectLst/>
                <a:latin typeface="Arial"/>
                <a:ea typeface="Times New Roman" panose="02020603050405020304" pitchFamily="18" charset="0"/>
                <a:cs typeface="Arial"/>
              </a:rPr>
              <a:t> them to 25 Health Literacy indicators. Web metrics and statistics were also gathered and mapped</a:t>
            </a:r>
            <a:r>
              <a:rPr lang="en-AU" sz="1800" dirty="0">
                <a:latin typeface="Arial"/>
                <a:ea typeface="Times New Roman" panose="02020603050405020304" pitchFamily="18" charset="0"/>
                <a:cs typeface="Arial"/>
              </a:rPr>
              <a:t> to the consumer resources.</a:t>
            </a:r>
            <a:endParaRPr lang="en-AU" sz="1800" dirty="0">
              <a:latin typeface="Arial" panose="020B0604020202020204" pitchFamily="34" charset="0"/>
              <a:ea typeface="Times New Roman" panose="02020603050405020304" pitchFamily="18" charset="0"/>
              <a:cs typeface="Arial"/>
            </a:endParaRPr>
          </a:p>
          <a:p>
            <a:pPr marL="342900" indent="-342900">
              <a:lnSpc>
                <a:spcPct val="107000"/>
              </a:lnSpc>
              <a:spcBef>
                <a:spcPts val="600"/>
              </a:spcBef>
              <a:buAutoNum type="arabicPeriod"/>
              <a:tabLst>
                <a:tab pos="228600" algn="l"/>
                <a:tab pos="457200" algn="l"/>
              </a:tabLst>
            </a:pPr>
            <a:r>
              <a:rPr lang="en-AU" sz="1800" dirty="0">
                <a:latin typeface="Arial"/>
                <a:ea typeface="Times New Roman" panose="02020603050405020304" pitchFamily="18" charset="0"/>
                <a:cs typeface="Arial"/>
              </a:rPr>
              <a:t>Refine</a:t>
            </a:r>
            <a:r>
              <a:rPr lang="en-AU" sz="1800" dirty="0">
                <a:effectLst/>
                <a:latin typeface="Arial"/>
                <a:ea typeface="Times New Roman" panose="02020603050405020304" pitchFamily="18" charset="0"/>
                <a:cs typeface="Arial"/>
              </a:rPr>
              <a:t> and </a:t>
            </a:r>
            <a:r>
              <a:rPr lang="en-AU" sz="1800" dirty="0">
                <a:latin typeface="Arial"/>
                <a:ea typeface="Times New Roman" panose="02020603050405020304" pitchFamily="18" charset="0"/>
                <a:cs typeface="Arial"/>
              </a:rPr>
              <a:t>assess</a:t>
            </a:r>
            <a:r>
              <a:rPr lang="en-AU" sz="1800" dirty="0">
                <a:effectLst/>
                <a:latin typeface="Arial"/>
                <a:ea typeface="Times New Roman" panose="02020603050405020304" pitchFamily="18" charset="0"/>
                <a:cs typeface="Arial"/>
              </a:rPr>
              <a:t>: W</a:t>
            </a:r>
            <a:r>
              <a:rPr lang="en-AU" sz="1800" dirty="0">
                <a:latin typeface="Arial"/>
                <a:ea typeface="Times New Roman" panose="02020603050405020304" pitchFamily="18" charset="0"/>
                <a:cs typeface="Arial"/>
              </a:rPr>
              <a:t>e worked with</a:t>
            </a:r>
            <a:r>
              <a:rPr lang="en-AU" sz="1800" dirty="0">
                <a:effectLst/>
                <a:latin typeface="Arial"/>
                <a:ea typeface="Times New Roman" panose="02020603050405020304" pitchFamily="18" charset="0"/>
                <a:cs typeface="Arial"/>
              </a:rPr>
              <a:t> consumers and NPS MedicineWise staff to identify a 50 of the 150 resources for a more in-depth health literacy assessment. We selected these resources based on a variety of reasons, including:</a:t>
            </a:r>
          </a:p>
          <a:p>
            <a:pPr marL="342900" indent="-342900">
              <a:lnSpc>
                <a:spcPct val="107000"/>
              </a:lnSpc>
              <a:spcBef>
                <a:spcPts val="600"/>
              </a:spcBef>
              <a:buFont typeface="Arial" panose="020B0604020202020204" pitchFamily="34" charset="0"/>
              <a:buChar char="•"/>
              <a:tabLst>
                <a:tab pos="228600" algn="l"/>
                <a:tab pos="457200" algn="l"/>
              </a:tabLst>
            </a:pPr>
            <a:r>
              <a:rPr lang="en-AU" sz="1800" dirty="0">
                <a:effectLst/>
                <a:latin typeface="Arial"/>
                <a:ea typeface="Times New Roman" panose="02020603050405020304" pitchFamily="18" charset="0"/>
                <a:cs typeface="Arial"/>
              </a:rPr>
              <a:t>Number of unique page views</a:t>
            </a:r>
          </a:p>
          <a:p>
            <a:pPr marL="342900" indent="-342900">
              <a:lnSpc>
                <a:spcPct val="107000"/>
              </a:lnSpc>
              <a:spcBef>
                <a:spcPts val="600"/>
              </a:spcBef>
              <a:buFont typeface="Arial" panose="020B0604020202020204" pitchFamily="34" charset="0"/>
              <a:buChar char="•"/>
              <a:tabLst>
                <a:tab pos="228600" algn="l"/>
                <a:tab pos="457200" algn="l"/>
              </a:tabLst>
            </a:pPr>
            <a:r>
              <a:rPr lang="en-AU" sz="1800" dirty="0">
                <a:effectLst/>
                <a:latin typeface="Arial"/>
                <a:ea typeface="Times New Roman" panose="02020603050405020304" pitchFamily="18" charset="0"/>
                <a:cs typeface="Arial"/>
              </a:rPr>
              <a:t>Average time on page</a:t>
            </a:r>
          </a:p>
          <a:p>
            <a:pPr marL="342900" indent="-342900">
              <a:lnSpc>
                <a:spcPct val="107000"/>
              </a:lnSpc>
              <a:spcBef>
                <a:spcPts val="600"/>
              </a:spcBef>
              <a:buFont typeface="Arial" panose="020B0604020202020204" pitchFamily="34" charset="0"/>
              <a:buChar char="•"/>
              <a:tabLst>
                <a:tab pos="228600" algn="l"/>
                <a:tab pos="457200" algn="l"/>
              </a:tabLst>
            </a:pPr>
            <a:r>
              <a:rPr lang="en-AU" sz="1800" dirty="0">
                <a:effectLst/>
                <a:latin typeface="Arial"/>
                <a:ea typeface="Times New Roman" panose="02020603050405020304" pitchFamily="18" charset="0"/>
                <a:cs typeface="Arial"/>
              </a:rPr>
              <a:t>Date it was developed</a:t>
            </a:r>
          </a:p>
          <a:p>
            <a:pPr marL="342900" indent="-342900">
              <a:lnSpc>
                <a:spcPct val="107000"/>
              </a:lnSpc>
              <a:spcBef>
                <a:spcPts val="600"/>
              </a:spcBef>
              <a:buFont typeface="Arial" panose="020B0604020202020204" pitchFamily="34" charset="0"/>
              <a:buChar char="•"/>
              <a:tabLst>
                <a:tab pos="228600" algn="l"/>
                <a:tab pos="457200" algn="l"/>
              </a:tabLst>
            </a:pPr>
            <a:r>
              <a:rPr lang="en-AU" sz="1800" dirty="0">
                <a:effectLst/>
                <a:latin typeface="Arial"/>
                <a:ea typeface="Times New Roman" panose="02020603050405020304" pitchFamily="18" charset="0"/>
                <a:cs typeface="Arial"/>
              </a:rPr>
              <a:t>Format</a:t>
            </a:r>
          </a:p>
          <a:p>
            <a:pPr marL="342900" indent="-342900">
              <a:lnSpc>
                <a:spcPct val="107000"/>
              </a:lnSpc>
              <a:spcBef>
                <a:spcPts val="600"/>
              </a:spcBef>
              <a:buFont typeface="Arial" panose="020B0604020202020204" pitchFamily="34" charset="0"/>
              <a:buChar char="•"/>
              <a:tabLst>
                <a:tab pos="228600" algn="l"/>
                <a:tab pos="457200" algn="l"/>
              </a:tabLst>
            </a:pPr>
            <a:r>
              <a:rPr lang="en-AU" sz="1800" dirty="0">
                <a:effectLst/>
                <a:latin typeface="Arial"/>
                <a:ea typeface="Times New Roman" panose="02020603050405020304" pitchFamily="18" charset="0"/>
                <a:cs typeface="Arial"/>
              </a:rPr>
              <a:t>Health literacy gaps</a:t>
            </a:r>
          </a:p>
          <a:p>
            <a:pPr marL="0" indent="0">
              <a:lnSpc>
                <a:spcPct val="107000"/>
              </a:lnSpc>
              <a:spcBef>
                <a:spcPts val="600"/>
              </a:spcBef>
              <a:buNone/>
              <a:tabLst>
                <a:tab pos="228600" algn="l"/>
                <a:tab pos="457200" algn="l"/>
              </a:tabLst>
            </a:pPr>
            <a:r>
              <a:rPr lang="en-AU" sz="1800" dirty="0">
                <a:effectLst/>
                <a:latin typeface="Arial"/>
                <a:ea typeface="Times New Roman" panose="02020603050405020304" pitchFamily="18" charset="0"/>
                <a:cs typeface="Arial"/>
              </a:rPr>
              <a:t>The in-depth assessment involved consumers using the </a:t>
            </a:r>
            <a:r>
              <a:rPr lang="en-AU" sz="1800" dirty="0">
                <a:latin typeface="Arial"/>
                <a:ea typeface="Times New Roman" panose="02020603050405020304" pitchFamily="18" charset="0"/>
                <a:cs typeface="Arial"/>
              </a:rPr>
              <a:t>Patient Education Materials Assessment Tool (PEMAT) to assess understandability and actionability, while NPS MedicineWise staff used </a:t>
            </a:r>
            <a:r>
              <a:rPr lang="en-AU" sz="1800" dirty="0" err="1">
                <a:latin typeface="Arial"/>
                <a:ea typeface="Times New Roman" panose="02020603050405020304" pitchFamily="18" charset="0"/>
                <a:cs typeface="Arial"/>
              </a:rPr>
              <a:t>SHeLL</a:t>
            </a:r>
            <a:r>
              <a:rPr lang="en-AU" sz="1800" dirty="0">
                <a:latin typeface="Arial"/>
                <a:ea typeface="Times New Roman" panose="02020603050405020304" pitchFamily="18" charset="0"/>
                <a:cs typeface="Arial"/>
              </a:rPr>
              <a:t> editor to assess readability. </a:t>
            </a:r>
            <a:endParaRPr lang="en-AU" sz="1800" dirty="0">
              <a:effectLst/>
              <a:latin typeface="Arial" panose="020B0604020202020204" pitchFamily="34" charset="0"/>
              <a:ea typeface="Times New Roman" panose="02020603050405020304" pitchFamily="18" charset="0"/>
              <a:cs typeface="Arial"/>
            </a:endParaRPr>
          </a:p>
          <a:p>
            <a:pPr marL="342900" lvl="0" indent="-342900">
              <a:lnSpc>
                <a:spcPct val="107000"/>
              </a:lnSpc>
              <a:spcBef>
                <a:spcPts val="600"/>
              </a:spcBef>
              <a:buFont typeface="+mj-lt"/>
              <a:buAutoNum type="arabicPeriod"/>
              <a:tabLst>
                <a:tab pos="228600" algn="l"/>
                <a:tab pos="457200" algn="l"/>
              </a:tabLst>
            </a:pPr>
            <a:r>
              <a:rPr lang="en-AU" sz="1800" dirty="0">
                <a:effectLst/>
                <a:latin typeface="Arial"/>
                <a:ea typeface="Times New Roman" panose="02020603050405020304" pitchFamily="18" charset="0"/>
                <a:cs typeface="Arial"/>
              </a:rPr>
              <a:t>Review and recommend: Present and discuss the results of the in-depth assessments during a series of interactive workshops. 12 consumers (with a broad background of cultures, experiences, and levels of health system interaction) and HLL and NPS MedicineWise staff were involved. The aim of the workshops was to establish recommendations for what content is adapted, created and disinvested.</a:t>
            </a:r>
          </a:p>
          <a:p>
            <a:endParaRPr lang="en-AU" dirty="0"/>
          </a:p>
        </p:txBody>
      </p:sp>
      <p:sp>
        <p:nvSpPr>
          <p:cNvPr id="4" name="Slide Number Placeholder 3"/>
          <p:cNvSpPr>
            <a:spLocks noGrp="1"/>
          </p:cNvSpPr>
          <p:nvPr>
            <p:ph type="sldNum" sz="quarter" idx="5"/>
          </p:nvPr>
        </p:nvSpPr>
        <p:spPr/>
        <p:txBody>
          <a:bodyPr/>
          <a:lstStyle/>
          <a:p>
            <a:fld id="{D28C5035-3893-464A-9E3F-10A11B563081}" type="slidenum">
              <a:rPr lang="en-AU" smtClean="0"/>
              <a:t>4</a:t>
            </a:fld>
            <a:endParaRPr lang="en-AU"/>
          </a:p>
        </p:txBody>
      </p:sp>
    </p:spTree>
    <p:extLst>
      <p:ext uri="{BB962C8B-B14F-4D97-AF65-F5344CB8AC3E}">
        <p14:creationId xmlns:p14="http://schemas.microsoft.com/office/powerpoint/2010/main" val="24686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NPS MedicineWise consumer content, so you know what they looks like… </a:t>
            </a:r>
          </a:p>
          <a:p>
            <a:endParaRPr lang="en-US" dirty="0"/>
          </a:p>
          <a:p>
            <a:r>
              <a:rPr lang="en-US" dirty="0"/>
              <a:t>On this slide we have:</a:t>
            </a:r>
          </a:p>
          <a:p>
            <a:pPr marL="171450" indent="-171450">
              <a:buFont typeface="Arial" panose="020B0604020202020204" pitchFamily="34" charset="0"/>
              <a:buChar char="•"/>
            </a:pPr>
            <a:r>
              <a:rPr lang="en-US" dirty="0"/>
              <a:t>Card stacks – which is web content arranged in a series of ‘cards’</a:t>
            </a:r>
          </a:p>
          <a:p>
            <a:pPr marL="171450" indent="-171450">
              <a:buFont typeface="Arial" panose="020B0604020202020204" pitchFamily="34" charset="0"/>
              <a:buChar char="•"/>
            </a:pPr>
            <a:r>
              <a:rPr lang="en-US" dirty="0"/>
              <a:t>Factsheets</a:t>
            </a:r>
          </a:p>
          <a:p>
            <a:pPr marL="171450" indent="-171450">
              <a:buFont typeface="Arial" panose="020B0604020202020204" pitchFamily="34" charset="0"/>
              <a:buChar char="•"/>
            </a:pPr>
            <a:r>
              <a:rPr lang="en-US" dirty="0"/>
              <a:t>Action plans and </a:t>
            </a:r>
          </a:p>
          <a:p>
            <a:pPr marL="171450" indent="-171450">
              <a:buFont typeface="Arial" panose="020B0604020202020204" pitchFamily="34" charset="0"/>
              <a:buChar char="•"/>
            </a:pPr>
            <a:r>
              <a:rPr lang="en-US" dirty="0"/>
              <a:t>Decision aids</a:t>
            </a:r>
          </a:p>
          <a:p>
            <a:endParaRPr lang="en-AU" dirty="0"/>
          </a:p>
        </p:txBody>
      </p:sp>
      <p:sp>
        <p:nvSpPr>
          <p:cNvPr id="4" name="Slide Number Placeholder 3"/>
          <p:cNvSpPr>
            <a:spLocks noGrp="1"/>
          </p:cNvSpPr>
          <p:nvPr>
            <p:ph type="sldNum" sz="quarter" idx="5"/>
          </p:nvPr>
        </p:nvSpPr>
        <p:spPr/>
        <p:txBody>
          <a:bodyPr/>
          <a:lstStyle/>
          <a:p>
            <a:fld id="{01476993-F49C-4991-AE7C-4FC74073EA34}" type="slidenum">
              <a:rPr lang="en-AU" smtClean="0"/>
              <a:t>5</a:t>
            </a:fld>
            <a:endParaRPr lang="en-AU"/>
          </a:p>
        </p:txBody>
      </p:sp>
    </p:spTree>
    <p:extLst>
      <p:ext uri="{BB962C8B-B14F-4D97-AF65-F5344CB8AC3E}">
        <p14:creationId xmlns:p14="http://schemas.microsoft.com/office/powerpoint/2010/main" val="1036108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65337-DEB7-4E43-A863-30F6C1712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7" y="0"/>
            <a:ext cx="10165017" cy="5027023"/>
          </a:xfrm>
          <a:prstGeom prst="rect">
            <a:avLst/>
          </a:prstGeom>
        </p:spPr>
      </p:pic>
      <p:sp>
        <p:nvSpPr>
          <p:cNvPr id="2" name="Title 1"/>
          <p:cNvSpPr>
            <a:spLocks noGrp="1"/>
          </p:cNvSpPr>
          <p:nvPr>
            <p:ph type="ctrTitle" hasCustomPrompt="1"/>
          </p:nvPr>
        </p:nvSpPr>
        <p:spPr bwMode="white">
          <a:xfrm>
            <a:off x="362227" y="609463"/>
            <a:ext cx="8913577" cy="2387009"/>
          </a:xfrm>
        </p:spPr>
        <p:txBody>
          <a:bodyPr/>
          <a:lstStyle>
            <a:lvl1pPr>
              <a:lnSpc>
                <a:spcPct val="85000"/>
              </a:lnSpc>
              <a:defRPr sz="5800" cap="all" baseline="0">
                <a:solidFill>
                  <a:schemeClr val="bg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bwMode="white">
          <a:xfrm>
            <a:off x="362227" y="3022855"/>
            <a:ext cx="8913577" cy="1460500"/>
          </a:xfrm>
          <a:prstGeom prst="rect">
            <a:avLst/>
          </a:prstGeom>
        </p:spPr>
        <p:txBody>
          <a:bodyPr>
            <a:normAutofit/>
          </a:bodyPr>
          <a:lstStyle>
            <a:lvl1pPr marL="0" indent="0" algn="l">
              <a:lnSpc>
                <a:spcPct val="90000"/>
              </a:lnSpc>
              <a:spcBef>
                <a:spcPts val="0"/>
              </a:spcBef>
              <a:spcAft>
                <a:spcPts val="0"/>
              </a:spcAft>
              <a:buNone/>
              <a:defRPr sz="3800">
                <a:solidFill>
                  <a:srgbClr val="FFFFFF"/>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816433"/>
      </p:ext>
    </p:extLst>
  </p:cSld>
  <p:clrMapOvr>
    <a:masterClrMapping/>
  </p:clrMapOvr>
  <p:extLst>
    <p:ext uri="{DCECCB84-F9BA-43D5-87BE-67443E8EF086}">
      <p15:sldGuideLst xmlns:p15="http://schemas.microsoft.com/office/powerpoint/2012/main">
        <p15:guide id="1" orient="horz" pos="3167">
          <p15:clr>
            <a:srgbClr val="FBAE40"/>
          </p15:clr>
        </p15:guide>
        <p15:guide id="2" pos="3200">
          <p15:clr>
            <a:srgbClr val="FBAE40"/>
          </p15:clr>
        </p15:guide>
        <p15:guide id="3" pos="6185">
          <p15:clr>
            <a:srgbClr val="FBAE40"/>
          </p15:clr>
        </p15:guide>
        <p15:guide id="4" orient="horz" pos="3478">
          <p15:clr>
            <a:srgbClr val="FBAE40"/>
          </p15:clr>
        </p15:guide>
        <p15:guide id="5" orient="horz" pos="3299">
          <p15:clr>
            <a:srgbClr val="FBAE40"/>
          </p15:clr>
        </p15:guide>
        <p15:guide id="6" pos="49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unding 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65337-DEB7-4E43-A863-30F6C17124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7" y="0"/>
            <a:ext cx="10165017" cy="5027023"/>
          </a:xfrm>
          <a:prstGeom prst="rect">
            <a:avLst/>
          </a:prstGeom>
        </p:spPr>
      </p:pic>
      <p:sp>
        <p:nvSpPr>
          <p:cNvPr id="2" name="Title 1"/>
          <p:cNvSpPr>
            <a:spLocks noGrp="1"/>
          </p:cNvSpPr>
          <p:nvPr>
            <p:ph type="ctrTitle" hasCustomPrompt="1"/>
          </p:nvPr>
        </p:nvSpPr>
        <p:spPr bwMode="white">
          <a:xfrm>
            <a:off x="362227" y="609463"/>
            <a:ext cx="8913577" cy="2387009"/>
          </a:xfrm>
        </p:spPr>
        <p:txBody>
          <a:bodyPr/>
          <a:lstStyle>
            <a:lvl1pPr>
              <a:lnSpc>
                <a:spcPct val="85000"/>
              </a:lnSpc>
              <a:defRPr sz="5800" cap="all" baseline="0">
                <a:solidFill>
                  <a:schemeClr val="bg1"/>
                </a:solidFill>
              </a:defRPr>
            </a:lvl1pPr>
          </a:lstStyle>
          <a:p>
            <a:r>
              <a:rPr lang="en-US"/>
              <a:t>Click to edit Master</a:t>
            </a:r>
            <a:br>
              <a:rPr lang="en-US"/>
            </a:br>
            <a:r>
              <a:rPr lang="en-US"/>
              <a:t>title style</a:t>
            </a:r>
          </a:p>
        </p:txBody>
      </p:sp>
      <p:sp>
        <p:nvSpPr>
          <p:cNvPr id="3" name="Subtitle 2"/>
          <p:cNvSpPr>
            <a:spLocks noGrp="1"/>
          </p:cNvSpPr>
          <p:nvPr>
            <p:ph type="subTitle" idx="1"/>
          </p:nvPr>
        </p:nvSpPr>
        <p:spPr bwMode="white">
          <a:xfrm>
            <a:off x="362227" y="3022855"/>
            <a:ext cx="8913577" cy="1460500"/>
          </a:xfrm>
          <a:prstGeom prst="rect">
            <a:avLst/>
          </a:prstGeom>
        </p:spPr>
        <p:txBody>
          <a:bodyPr>
            <a:normAutofit/>
          </a:bodyPr>
          <a:lstStyle>
            <a:lvl1pPr marL="0" indent="0" algn="l">
              <a:lnSpc>
                <a:spcPct val="90000"/>
              </a:lnSpc>
              <a:spcBef>
                <a:spcPts val="0"/>
              </a:spcBef>
              <a:spcAft>
                <a:spcPts val="0"/>
              </a:spcAft>
              <a:buNone/>
              <a:defRPr sz="3800">
                <a:solidFill>
                  <a:srgbClr val="FFFFFF"/>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
        <p:nvSpPr>
          <p:cNvPr id="6" name="Text Placeholder 5">
            <a:extLst>
              <a:ext uri="{FF2B5EF4-FFF2-40B4-BE49-F238E27FC236}">
                <a16:creationId xmlns:a16="http://schemas.microsoft.com/office/drawing/2014/main" id="{3E0F3362-C255-46C2-AC2E-01D7404894B7}"/>
              </a:ext>
            </a:extLst>
          </p:cNvPr>
          <p:cNvSpPr>
            <a:spLocks noGrp="1"/>
          </p:cNvSpPr>
          <p:nvPr>
            <p:ph type="body" sz="quarter" idx="10" hasCustomPrompt="1"/>
          </p:nvPr>
        </p:nvSpPr>
        <p:spPr>
          <a:xfrm>
            <a:off x="362227" y="5237163"/>
            <a:ext cx="6555542" cy="284162"/>
          </a:xfrm>
        </p:spPr>
        <p:txBody>
          <a:bodyPr>
            <a:normAutofit/>
          </a:bodyPr>
          <a:lstStyle>
            <a:lvl1pPr>
              <a:defRPr sz="1200"/>
            </a:lvl1pPr>
          </a:lstStyle>
          <a:p>
            <a:pPr lvl="0"/>
            <a:r>
              <a:rPr lang="en-US"/>
              <a:t>This program is funded by the Australian Government Department of Health.</a:t>
            </a:r>
            <a:endParaRPr lang="en-AU"/>
          </a:p>
        </p:txBody>
      </p:sp>
    </p:spTree>
    <p:extLst>
      <p:ext uri="{BB962C8B-B14F-4D97-AF65-F5344CB8AC3E}">
        <p14:creationId xmlns:p14="http://schemas.microsoft.com/office/powerpoint/2010/main" val="965409645"/>
      </p:ext>
    </p:extLst>
  </p:cSld>
  <p:clrMapOvr>
    <a:masterClrMapping/>
  </p:clrMapOvr>
  <p:extLst>
    <p:ext uri="{DCECCB84-F9BA-43D5-87BE-67443E8EF086}">
      <p15:sldGuideLst xmlns:p15="http://schemas.microsoft.com/office/powerpoint/2012/main">
        <p15:guide id="1" orient="horz" pos="3167">
          <p15:clr>
            <a:srgbClr val="FBAE40"/>
          </p15:clr>
        </p15:guide>
        <p15:guide id="2" pos="3200">
          <p15:clr>
            <a:srgbClr val="FBAE40"/>
          </p15:clr>
        </p15:guide>
        <p15:guide id="3" pos="6185">
          <p15:clr>
            <a:srgbClr val="FBAE40"/>
          </p15:clr>
        </p15:guide>
        <p15:guide id="4" orient="horz" pos="3478">
          <p15:clr>
            <a:srgbClr val="FBAE40"/>
          </p15:clr>
        </p15:guide>
        <p15:guide id="5" orient="horz" pos="3299">
          <p15:clr>
            <a:srgbClr val="FBAE40"/>
          </p15:clr>
        </p15:guide>
        <p15:guide id="6" pos="49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B1426D7-7A2C-4EC0-B878-A15DC716E96A}"/>
              </a:ext>
            </a:extLst>
          </p:cNvPr>
          <p:cNvSpPr>
            <a:spLocks noGrp="1"/>
          </p:cNvSpPr>
          <p:nvPr>
            <p:ph type="pic" sz="quarter" idx="10" hasCustomPrompt="1"/>
          </p:nvPr>
        </p:nvSpPr>
        <p:spPr>
          <a:xfrm>
            <a:off x="0" y="0"/>
            <a:ext cx="10160000" cy="3923881"/>
          </a:xfrm>
        </p:spPr>
        <p:txBody>
          <a:bodyPr/>
          <a:lstStyle>
            <a:lvl1pPr>
              <a:buNone/>
              <a:defRPr/>
            </a:lvl1pPr>
          </a:lstStyle>
          <a:p>
            <a:r>
              <a:rPr lang="en-US"/>
              <a:t>Click icon to add picture.</a:t>
            </a:r>
          </a:p>
        </p:txBody>
      </p:sp>
      <p:pic>
        <p:nvPicPr>
          <p:cNvPr id="4" name="Picture 3">
            <a:extLst>
              <a:ext uri="{FF2B5EF4-FFF2-40B4-BE49-F238E27FC236}">
                <a16:creationId xmlns:a16="http://schemas.microsoft.com/office/drawing/2014/main" id="{2F5A1184-00AB-4C85-BE4F-CAB4C8C008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041" t="29342" r="7082" b="26683"/>
          <a:stretch/>
        </p:blipFill>
        <p:spPr>
          <a:xfrm>
            <a:off x="0" y="4001631"/>
            <a:ext cx="10160000" cy="1713369"/>
          </a:xfrm>
          <a:prstGeom prst="rect">
            <a:avLst/>
          </a:prstGeom>
        </p:spPr>
      </p:pic>
      <p:sp>
        <p:nvSpPr>
          <p:cNvPr id="5" name="Text Placeholder 4">
            <a:extLst>
              <a:ext uri="{FF2B5EF4-FFF2-40B4-BE49-F238E27FC236}">
                <a16:creationId xmlns:a16="http://schemas.microsoft.com/office/drawing/2014/main" id="{AA37C742-13B8-40E7-8778-7CEEA2BF040D}"/>
              </a:ext>
            </a:extLst>
          </p:cNvPr>
          <p:cNvSpPr>
            <a:spLocks noGrp="1"/>
          </p:cNvSpPr>
          <p:nvPr>
            <p:ph type="body" sz="quarter" idx="11" hasCustomPrompt="1"/>
          </p:nvPr>
        </p:nvSpPr>
        <p:spPr>
          <a:xfrm>
            <a:off x="504825" y="4100513"/>
            <a:ext cx="9153525" cy="1420812"/>
          </a:xfrm>
        </p:spPr>
        <p:txBody>
          <a:bodyPr>
            <a:normAutofit/>
          </a:bodyPr>
          <a:lstStyle>
            <a:lvl1pPr>
              <a:lnSpc>
                <a:spcPts val="5000"/>
              </a:lnSpc>
              <a:spcBef>
                <a:spcPts val="0"/>
              </a:spcBef>
              <a:defRPr sz="4800" b="1">
                <a:solidFill>
                  <a:schemeClr val="bg1"/>
                </a:solidFill>
              </a:defRPr>
            </a:lvl1pPr>
          </a:lstStyle>
          <a:p>
            <a:pPr lvl="0"/>
            <a:r>
              <a:rPr lang="en-US"/>
              <a:t>Click to edit</a:t>
            </a:r>
            <a:br>
              <a:rPr lang="en-US"/>
            </a:br>
            <a:r>
              <a:rPr lang="en-US"/>
              <a:t>Master text styles</a:t>
            </a:r>
          </a:p>
        </p:txBody>
      </p:sp>
      <p:sp>
        <p:nvSpPr>
          <p:cNvPr id="8" name="Picture Placeholder 5">
            <a:extLst>
              <a:ext uri="{FF2B5EF4-FFF2-40B4-BE49-F238E27FC236}">
                <a16:creationId xmlns:a16="http://schemas.microsoft.com/office/drawing/2014/main" id="{89074F5A-9B08-40F1-BE7C-EE05EF3FA41F}"/>
              </a:ext>
            </a:extLst>
          </p:cNvPr>
          <p:cNvSpPr>
            <a:spLocks noGrp="1"/>
          </p:cNvSpPr>
          <p:nvPr>
            <p:ph type="pic" sz="quarter" idx="12" hasCustomPrompt="1"/>
          </p:nvPr>
        </p:nvSpPr>
        <p:spPr>
          <a:xfrm>
            <a:off x="7382149" y="0"/>
            <a:ext cx="2777851" cy="907971"/>
          </a:xfrm>
        </p:spPr>
        <p:txBody>
          <a:bodyPr/>
          <a:lstStyle>
            <a:lvl1pPr>
              <a:buNone/>
              <a:defRPr/>
            </a:lvl1pPr>
          </a:lstStyle>
          <a:p>
            <a:r>
              <a:rPr lang="en-US"/>
              <a:t>Click icon to add picture.</a:t>
            </a:r>
          </a:p>
        </p:txBody>
      </p:sp>
    </p:spTree>
    <p:extLst>
      <p:ext uri="{BB962C8B-B14F-4D97-AF65-F5344CB8AC3E}">
        <p14:creationId xmlns:p14="http://schemas.microsoft.com/office/powerpoint/2010/main" val="2899433263"/>
      </p:ext>
    </p:extLst>
  </p:cSld>
  <p:clrMapOvr>
    <a:masterClrMapping/>
  </p:clrMapOvr>
  <p:extLst>
    <p:ext uri="{DCECCB84-F9BA-43D5-87BE-67443E8EF086}">
      <p15:sldGuideLst xmlns:p15="http://schemas.microsoft.com/office/powerpoint/2012/main">
        <p15:guide id="1" pos="4647">
          <p15:clr>
            <a:srgbClr val="FBAE40"/>
          </p15:clr>
        </p15:guide>
        <p15:guide id="2" orient="horz" pos="1800">
          <p15:clr>
            <a:srgbClr val="FBAE40"/>
          </p15:clr>
        </p15:guide>
        <p15:guide id="3" orient="horz" pos="5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22">
            <a:extLst>
              <a:ext uri="{FF2B5EF4-FFF2-40B4-BE49-F238E27FC236}">
                <a16:creationId xmlns:a16="http://schemas.microsoft.com/office/drawing/2014/main" id="{FBB3C5EA-5010-49F5-A563-BB5431BA70A4}"/>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33563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4" name="Text Placeholder 22">
            <a:extLst>
              <a:ext uri="{FF2B5EF4-FFF2-40B4-BE49-F238E27FC236}">
                <a16:creationId xmlns:a16="http://schemas.microsoft.com/office/drawing/2014/main" id="{ED55ACF9-2C8F-4DF1-9B89-6599C8F5251C}"/>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7950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a:xfrm>
            <a:off x="504825" y="1273175"/>
            <a:ext cx="4487306"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0">
            <a:extLst>
              <a:ext uri="{FF2B5EF4-FFF2-40B4-BE49-F238E27FC236}">
                <a16:creationId xmlns:a16="http://schemas.microsoft.com/office/drawing/2014/main" id="{2B8725E3-DFEA-48D7-9E8D-B16701A6228A}"/>
              </a:ext>
            </a:extLst>
          </p:cNvPr>
          <p:cNvSpPr>
            <a:spLocks noGrp="1"/>
          </p:cNvSpPr>
          <p:nvPr>
            <p:ph sz="quarter" idx="11"/>
          </p:nvPr>
        </p:nvSpPr>
        <p:spPr>
          <a:xfrm>
            <a:off x="5171044" y="1273175"/>
            <a:ext cx="4487306"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2">
            <a:extLst>
              <a:ext uri="{FF2B5EF4-FFF2-40B4-BE49-F238E27FC236}">
                <a16:creationId xmlns:a16="http://schemas.microsoft.com/office/drawing/2014/main" id="{DFA71D4D-AA38-46CA-AE94-31DBAAA1E933}"/>
              </a:ext>
            </a:extLst>
          </p:cNvPr>
          <p:cNvSpPr>
            <a:spLocks noGrp="1"/>
          </p:cNvSpPr>
          <p:nvPr>
            <p:ph type="body" sz="quarter" idx="12"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368057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21" name="Content Placeholder 20">
            <a:extLst>
              <a:ext uri="{FF2B5EF4-FFF2-40B4-BE49-F238E27FC236}">
                <a16:creationId xmlns:a16="http://schemas.microsoft.com/office/drawing/2014/main" id="{00932DFB-C8E8-47F4-83C7-3AAB3D49D5EE}"/>
              </a:ext>
            </a:extLst>
          </p:cNvPr>
          <p:cNvSpPr>
            <a:spLocks noGrp="1"/>
          </p:cNvSpPr>
          <p:nvPr>
            <p:ph sz="quarter" idx="10"/>
          </p:nvPr>
        </p:nvSpPr>
        <p:spPr>
          <a:xfrm>
            <a:off x="504823" y="1273175"/>
            <a:ext cx="5400000"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2">
            <a:extLst>
              <a:ext uri="{FF2B5EF4-FFF2-40B4-BE49-F238E27FC236}">
                <a16:creationId xmlns:a16="http://schemas.microsoft.com/office/drawing/2014/main" id="{2DBB37E2-3E6F-4F6E-BB61-EB4E1A69C5F6}"/>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358667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B638FF03-13AF-4493-B137-5ECDF87BEE5B}"/>
              </a:ext>
            </a:extLst>
          </p:cNvPr>
          <p:cNvSpPr>
            <a:spLocks noGrp="1"/>
          </p:cNvSpPr>
          <p:nvPr>
            <p:ph type="title"/>
          </p:nvPr>
        </p:nvSpPr>
        <p:spPr/>
        <p:txBody>
          <a:bodyPr/>
          <a:lstStyle/>
          <a:p>
            <a:r>
              <a:rPr lang="en-US"/>
              <a:t>Click to edit Master title style</a:t>
            </a:r>
            <a:endParaRPr lang="en-GB"/>
          </a:p>
        </p:txBody>
      </p:sp>
      <p:sp>
        <p:nvSpPr>
          <p:cNvPr id="6" name="Content Placeholder 20">
            <a:extLst>
              <a:ext uri="{FF2B5EF4-FFF2-40B4-BE49-F238E27FC236}">
                <a16:creationId xmlns:a16="http://schemas.microsoft.com/office/drawing/2014/main" id="{2B8725E3-DFEA-48D7-9E8D-B16701A6228A}"/>
              </a:ext>
            </a:extLst>
          </p:cNvPr>
          <p:cNvSpPr>
            <a:spLocks noGrp="1"/>
          </p:cNvSpPr>
          <p:nvPr>
            <p:ph sz="quarter" idx="11"/>
          </p:nvPr>
        </p:nvSpPr>
        <p:spPr>
          <a:xfrm>
            <a:off x="4258350" y="1273175"/>
            <a:ext cx="5400000" cy="355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2">
            <a:extLst>
              <a:ext uri="{FF2B5EF4-FFF2-40B4-BE49-F238E27FC236}">
                <a16:creationId xmlns:a16="http://schemas.microsoft.com/office/drawing/2014/main" id="{674F9D24-26E1-493D-AAB0-2A119F0E2643}"/>
              </a:ext>
            </a:extLst>
          </p:cNvPr>
          <p:cNvSpPr>
            <a:spLocks noGrp="1"/>
          </p:cNvSpPr>
          <p:nvPr>
            <p:ph type="body" sz="quarter" idx="12"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410100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2">
            <a:extLst>
              <a:ext uri="{FF2B5EF4-FFF2-40B4-BE49-F238E27FC236}">
                <a16:creationId xmlns:a16="http://schemas.microsoft.com/office/drawing/2014/main" id="{1FAE4535-0C47-40DC-8028-C7CC6F10DEAD}"/>
              </a:ext>
            </a:extLst>
          </p:cNvPr>
          <p:cNvSpPr>
            <a:spLocks noGrp="1"/>
          </p:cNvSpPr>
          <p:nvPr>
            <p:ph type="body" sz="quarter" idx="11" hasCustomPrompt="1"/>
          </p:nvPr>
        </p:nvSpPr>
        <p:spPr>
          <a:xfrm>
            <a:off x="504825" y="5107460"/>
            <a:ext cx="7288170" cy="438579"/>
          </a:xfrm>
        </p:spPr>
        <p:txBody>
          <a:bodyPr lIns="0" tIns="0" rIns="0" bIns="0" anchor="b" anchorCtr="0">
            <a:noAutofit/>
          </a:bodyPr>
          <a:lstStyle>
            <a:lvl1pPr>
              <a:lnSpc>
                <a:spcPct val="90000"/>
              </a:lnSpc>
              <a:spcBef>
                <a:spcPts val="0"/>
              </a:spcBef>
              <a:buFontTx/>
              <a:buNone/>
              <a:defRPr sz="800"/>
            </a:lvl1pPr>
            <a:lvl2pPr marL="0" indent="0">
              <a:buNone/>
              <a:defRPr/>
            </a:lvl2pPr>
          </a:lstStyle>
          <a:p>
            <a:pPr lvl="0"/>
            <a:r>
              <a:rPr lang="en-US"/>
              <a:t>Click to edit Footnote text</a:t>
            </a:r>
          </a:p>
        </p:txBody>
      </p:sp>
    </p:spTree>
    <p:extLst>
      <p:ext uri="{BB962C8B-B14F-4D97-AF65-F5344CB8AC3E}">
        <p14:creationId xmlns:p14="http://schemas.microsoft.com/office/powerpoint/2010/main" val="274630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NPSY0013 Powerpoint BG FA4-2.jpg"/>
          <p:cNvPicPr>
            <a:picLocks noChangeAspect="1"/>
          </p:cNvPicPr>
          <p:nvPr/>
        </p:nvPicPr>
        <p:blipFill>
          <a:blip r:embed="rId11" cstate="screen"/>
          <a:srcRect b="12073"/>
          <a:stretch>
            <a:fillRect/>
          </a:stretch>
        </p:blipFill>
        <p:spPr bwMode="auto">
          <a:xfrm>
            <a:off x="0" y="3"/>
            <a:ext cx="10160000" cy="5025065"/>
          </a:xfrm>
          <a:prstGeom prst="rect">
            <a:avLst/>
          </a:prstGeom>
          <a:noFill/>
          <a:ln w="9525">
            <a:noFill/>
            <a:miter lim="800000"/>
            <a:headEnd/>
            <a:tailEnd/>
          </a:ln>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82149" y="4"/>
            <a:ext cx="2777850" cy="914999"/>
          </a:xfrm>
          <a:prstGeom prst="rect">
            <a:avLst/>
          </a:prstGeom>
        </p:spPr>
      </p:pic>
      <p:sp>
        <p:nvSpPr>
          <p:cNvPr id="1027" name="Title Placeholder 1"/>
          <p:cNvSpPr>
            <a:spLocks noGrp="1"/>
          </p:cNvSpPr>
          <p:nvPr>
            <p:ph type="title"/>
          </p:nvPr>
        </p:nvSpPr>
        <p:spPr bwMode="auto">
          <a:xfrm>
            <a:off x="508000" y="227282"/>
            <a:ext cx="8064500" cy="9077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24100" y="5169995"/>
            <a:ext cx="1747888" cy="366354"/>
          </a:xfrm>
          <a:prstGeom prst="rect">
            <a:avLst/>
          </a:prstGeom>
        </p:spPr>
      </p:pic>
      <p:sp>
        <p:nvSpPr>
          <p:cNvPr id="3" name="Text Placeholder 2">
            <a:extLst>
              <a:ext uri="{FF2B5EF4-FFF2-40B4-BE49-F238E27FC236}">
                <a16:creationId xmlns:a16="http://schemas.microsoft.com/office/drawing/2014/main" id="{6CC1EE15-CA2D-4AAD-BECA-89E700E92048}"/>
              </a:ext>
            </a:extLst>
          </p:cNvPr>
          <p:cNvSpPr>
            <a:spLocks noGrp="1"/>
          </p:cNvSpPr>
          <p:nvPr>
            <p:ph type="body" idx="1"/>
          </p:nvPr>
        </p:nvSpPr>
        <p:spPr>
          <a:xfrm>
            <a:off x="504824" y="1273175"/>
            <a:ext cx="9153525" cy="3554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69780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507995" rtl="0" eaLnBrk="1" fontAlgn="base" hangingPunct="1">
        <a:lnSpc>
          <a:spcPct val="90000"/>
        </a:lnSpc>
        <a:spcBef>
          <a:spcPct val="0"/>
        </a:spcBef>
        <a:spcAft>
          <a:spcPct val="0"/>
        </a:spcAft>
        <a:defRPr sz="3200" b="1" kern="1200" cap="none" baseline="0">
          <a:solidFill>
            <a:schemeClr val="accent1"/>
          </a:solidFill>
          <a:latin typeface="Arial"/>
          <a:ea typeface="ＭＳ Ｐゴシック" charset="-128"/>
          <a:cs typeface="Arial"/>
        </a:defRPr>
      </a:lvl1pPr>
      <a:lvl2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2pPr>
      <a:lvl3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3pPr>
      <a:lvl4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4pPr>
      <a:lvl5pPr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5pPr>
      <a:lvl6pPr marL="507995"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6pPr>
      <a:lvl7pPr marL="1015990"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7pPr>
      <a:lvl8pPr marL="1523985"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8pPr>
      <a:lvl9pPr marL="2031980" algn="l" defTabSz="507995" rtl="0" eaLnBrk="1" fontAlgn="base" hangingPunct="1">
        <a:lnSpc>
          <a:spcPts val="2556"/>
        </a:lnSpc>
        <a:spcBef>
          <a:spcPct val="0"/>
        </a:spcBef>
        <a:spcAft>
          <a:spcPct val="0"/>
        </a:spcAft>
        <a:defRPr sz="2556" b="1">
          <a:solidFill>
            <a:srgbClr val="471069"/>
          </a:solidFill>
          <a:latin typeface="Arial" charset="0"/>
          <a:ea typeface="ＭＳ Ｐゴシック" charset="-128"/>
        </a:defRPr>
      </a:lvl9pPr>
    </p:titleStyle>
    <p:bodyStyle>
      <a:lvl1pPr marL="0" indent="0" algn="l" defTabSz="507995" rtl="0" eaLnBrk="1" fontAlgn="base" hangingPunct="1">
        <a:spcBef>
          <a:spcPts val="1500"/>
        </a:spcBef>
        <a:spcAft>
          <a:spcPts val="0"/>
        </a:spcAft>
        <a:buFont typeface="Calibri" panose="020F0502020204030204" pitchFamily="34" charset="0"/>
        <a:buChar char="​"/>
        <a:defRPr sz="2200" kern="1200">
          <a:solidFill>
            <a:schemeClr val="tx1"/>
          </a:solidFill>
          <a:latin typeface="Arial"/>
          <a:ea typeface="ＭＳ Ｐゴシック" charset="-128"/>
          <a:cs typeface="Arial"/>
        </a:defRPr>
      </a:lvl1pPr>
      <a:lvl2pPr marL="269875" indent="-269875" algn="l" defTabSz="507995" rtl="0" eaLnBrk="1" fontAlgn="base" hangingPunct="1">
        <a:spcBef>
          <a:spcPts val="1500"/>
        </a:spcBef>
        <a:spcAft>
          <a:spcPts val="0"/>
        </a:spcAft>
        <a:buSzPct val="80000"/>
        <a:buFontTx/>
        <a:buBlip>
          <a:blip r:embed="rId14"/>
        </a:buBlip>
        <a:defRPr sz="2200" kern="1200">
          <a:solidFill>
            <a:schemeClr val="tx1"/>
          </a:solidFill>
          <a:latin typeface="Arial"/>
          <a:ea typeface="ＭＳ Ｐゴシック" charset="-128"/>
          <a:cs typeface="Arial"/>
        </a:defRPr>
      </a:lvl2pPr>
      <a:lvl3pPr marL="539750" indent="-269875" algn="l" defTabSz="507995" rtl="0" eaLnBrk="1" fontAlgn="base" hangingPunct="1">
        <a:spcBef>
          <a:spcPts val="600"/>
        </a:spcBef>
        <a:spcAft>
          <a:spcPts val="0"/>
        </a:spcAft>
        <a:buClr>
          <a:schemeClr val="accent1"/>
        </a:buClr>
        <a:buSzPct val="80000"/>
        <a:buFont typeface="Wingdings 2" panose="05020102010507070707" pitchFamily="18" charset="2"/>
        <a:buChar char=""/>
        <a:defRPr sz="1800" kern="1200">
          <a:solidFill>
            <a:schemeClr val="tx1"/>
          </a:solidFill>
          <a:latin typeface="Arial"/>
          <a:ea typeface="ＭＳ Ｐゴシック" charset="-128"/>
          <a:cs typeface="Arial"/>
        </a:defRPr>
      </a:lvl3pPr>
      <a:lvl4pPr marL="809625" indent="-274638" algn="l" defTabSz="507995"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4pPr>
      <a:lvl5pPr marL="1079500" indent="-271463" algn="l" defTabSz="689674" rtl="0" eaLnBrk="1" fontAlgn="base" hangingPunct="1">
        <a:spcBef>
          <a:spcPts val="600"/>
        </a:spcBef>
        <a:spcAft>
          <a:spcPts val="0"/>
        </a:spcAft>
        <a:buClr>
          <a:schemeClr val="accent1"/>
        </a:buClr>
        <a:buFont typeface="Arial" panose="020B0604020202020204" pitchFamily="34" charset="0"/>
        <a:buChar char="–"/>
        <a:defRPr sz="1600" kern="1200">
          <a:solidFill>
            <a:schemeClr val="tx1"/>
          </a:solidFill>
          <a:latin typeface="Arial"/>
          <a:ea typeface="ＭＳ Ｐゴシック" charset="-128"/>
          <a:cs typeface="Arial"/>
        </a:defRPr>
      </a:lvl5pPr>
      <a:lvl6pPr marL="2793972" indent="-253997" algn="l" defTabSz="507995" rtl="0" eaLnBrk="1" latinLnBrk="0" hangingPunct="1">
        <a:spcBef>
          <a:spcPct val="20000"/>
        </a:spcBef>
        <a:buFont typeface="Arial"/>
        <a:buChar char="•"/>
        <a:defRPr sz="2222" kern="1200">
          <a:solidFill>
            <a:schemeClr val="tx1"/>
          </a:solidFill>
          <a:latin typeface="+mn-lt"/>
          <a:ea typeface="+mn-ea"/>
          <a:cs typeface="+mn-cs"/>
        </a:defRPr>
      </a:lvl6pPr>
      <a:lvl7pPr marL="3301967" indent="-253997" algn="l" defTabSz="507995" rtl="0" eaLnBrk="1" latinLnBrk="0" hangingPunct="1">
        <a:spcBef>
          <a:spcPct val="20000"/>
        </a:spcBef>
        <a:buFont typeface="Arial"/>
        <a:buChar char="•"/>
        <a:defRPr sz="2222" kern="1200">
          <a:solidFill>
            <a:schemeClr val="tx1"/>
          </a:solidFill>
          <a:latin typeface="+mn-lt"/>
          <a:ea typeface="+mn-ea"/>
          <a:cs typeface="+mn-cs"/>
        </a:defRPr>
      </a:lvl7pPr>
      <a:lvl8pPr marL="3809962" indent="-253997" algn="l" defTabSz="507995" rtl="0" eaLnBrk="1" latinLnBrk="0" hangingPunct="1">
        <a:spcBef>
          <a:spcPct val="20000"/>
        </a:spcBef>
        <a:buFont typeface="Arial"/>
        <a:buChar char="•"/>
        <a:defRPr sz="2222" kern="1200">
          <a:solidFill>
            <a:schemeClr val="tx1"/>
          </a:solidFill>
          <a:latin typeface="+mn-lt"/>
          <a:ea typeface="+mn-ea"/>
          <a:cs typeface="+mn-cs"/>
        </a:defRPr>
      </a:lvl8pPr>
      <a:lvl9pPr marL="4317957" indent="-253997" algn="l" defTabSz="507995" rtl="0" eaLnBrk="1" latinLnBrk="0" hangingPunct="1">
        <a:spcBef>
          <a:spcPct val="20000"/>
        </a:spcBef>
        <a:buFont typeface="Arial"/>
        <a:buChar char="•"/>
        <a:defRPr sz="2222" kern="1200">
          <a:solidFill>
            <a:schemeClr val="tx1"/>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2">
          <p15:clr>
            <a:srgbClr val="F26B43"/>
          </p15:clr>
        </p15:guide>
        <p15:guide id="2" pos="5400">
          <p15:clr>
            <a:srgbClr val="F26B43"/>
          </p15:clr>
        </p15:guide>
        <p15:guide id="3" orient="horz" pos="3478">
          <p15:clr>
            <a:srgbClr val="F26B43"/>
          </p15:clr>
        </p15:guide>
        <p15:guide id="4" pos="6084">
          <p15:clr>
            <a:srgbClr val="F26B43"/>
          </p15:clr>
        </p15:guide>
        <p15:guide id="5" pos="318">
          <p15:clr>
            <a:srgbClr val="F26B43"/>
          </p15:clr>
        </p15:guide>
        <p15:guide id="6" orient="horz" pos="30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5.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5.xml"/><Relationship Id="rId7" Type="http://schemas.openxmlformats.org/officeDocument/2006/relationships/diagramQuickStyle" Target="../diagrams/quickStyle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7.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xml"/><Relationship Id="rId7"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notesSlide" Target="../notesSlides/notesSlide5.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16D3A-9929-4496-9FE5-6A10B4351082}"/>
              </a:ext>
            </a:extLst>
          </p:cNvPr>
          <p:cNvSpPr>
            <a:spLocks noGrp="1"/>
          </p:cNvSpPr>
          <p:nvPr>
            <p:ph type="ctrTitle"/>
          </p:nvPr>
        </p:nvSpPr>
        <p:spPr/>
        <p:txBody>
          <a:bodyPr/>
          <a:lstStyle/>
          <a:p>
            <a:r>
              <a:rPr lang="en-US" dirty="0"/>
              <a:t>Health Literacy  &amp; NPS MedicineWise</a:t>
            </a:r>
            <a:endParaRPr lang="en-AU" dirty="0"/>
          </a:p>
        </p:txBody>
      </p:sp>
      <p:sp>
        <p:nvSpPr>
          <p:cNvPr id="3" name="Subtitle 2">
            <a:extLst>
              <a:ext uri="{FF2B5EF4-FFF2-40B4-BE49-F238E27FC236}">
                <a16:creationId xmlns:a16="http://schemas.microsoft.com/office/drawing/2014/main" id="{A33D6193-63F1-4562-9C79-77804C0B20AE}"/>
              </a:ext>
            </a:extLst>
          </p:cNvPr>
          <p:cNvSpPr>
            <a:spLocks noGrp="1"/>
          </p:cNvSpPr>
          <p:nvPr>
            <p:ph type="subTitle" idx="1"/>
          </p:nvPr>
        </p:nvSpPr>
        <p:spPr/>
        <p:txBody>
          <a:bodyPr>
            <a:normAutofit/>
          </a:bodyPr>
          <a:lstStyle/>
          <a:p>
            <a:r>
              <a:rPr lang="en-US" sz="3200" dirty="0"/>
              <a:t>Jemma Gonzalez, Consumer Engagement Lead</a:t>
            </a:r>
            <a:endParaRPr lang="en-AU" sz="3200" dirty="0"/>
          </a:p>
        </p:txBody>
      </p:sp>
      <p:pic>
        <p:nvPicPr>
          <p:cNvPr id="4" name="Audio 3">
            <a:hlinkClick r:id="" action="ppaction://media"/>
            <a:extLst>
              <a:ext uri="{FF2B5EF4-FFF2-40B4-BE49-F238E27FC236}">
                <a16:creationId xmlns:a16="http://schemas.microsoft.com/office/drawing/2014/main" id="{8738EB3B-36D5-43B3-A010-A189D6F326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1832073001"/>
      </p:ext>
    </p:extLst>
  </p:cSld>
  <p:clrMapOvr>
    <a:masterClrMapping/>
  </p:clrMapOvr>
  <mc:AlternateContent xmlns:mc="http://schemas.openxmlformats.org/markup-compatibility/2006" xmlns:p14="http://schemas.microsoft.com/office/powerpoint/2010/main">
    <mc:Choice Requires="p14">
      <p:transition spd="slow" p14:dur="2000" advTm="11639"/>
    </mc:Choice>
    <mc:Fallback xmlns="">
      <p:transition spd="slow" advTm="11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7EF1-B613-4B0D-BC7B-BE5C397399C4}"/>
              </a:ext>
            </a:extLst>
          </p:cNvPr>
          <p:cNvSpPr>
            <a:spLocks noGrp="1"/>
          </p:cNvSpPr>
          <p:nvPr>
            <p:ph type="title"/>
          </p:nvPr>
        </p:nvSpPr>
        <p:spPr/>
        <p:txBody>
          <a:bodyPr/>
          <a:lstStyle/>
          <a:p>
            <a:r>
              <a:rPr lang="en-US">
                <a:ea typeface="ＭＳ Ｐゴシック"/>
              </a:rPr>
              <a:t>Health literacy - Audit</a:t>
            </a:r>
            <a:endParaRPr lang="en-AU">
              <a:ea typeface="ＭＳ Ｐゴシック"/>
            </a:endParaRPr>
          </a:p>
        </p:txBody>
      </p:sp>
      <p:graphicFrame>
        <p:nvGraphicFramePr>
          <p:cNvPr id="6" name="Content Placeholder 5">
            <a:extLst>
              <a:ext uri="{FF2B5EF4-FFF2-40B4-BE49-F238E27FC236}">
                <a16:creationId xmlns:a16="http://schemas.microsoft.com/office/drawing/2014/main" id="{5D0D5F35-2F47-4173-B53B-F9E57922105F}"/>
              </a:ext>
            </a:extLst>
          </p:cNvPr>
          <p:cNvGraphicFramePr>
            <a:graphicFrameLocks noGrp="1"/>
          </p:cNvGraphicFramePr>
          <p:nvPr>
            <p:ph sz="quarter" idx="10"/>
            <p:extLst>
              <p:ext uri="{D42A27DB-BD31-4B8C-83A1-F6EECF244321}">
                <p14:modId xmlns:p14="http://schemas.microsoft.com/office/powerpoint/2010/main" val="1748269967"/>
              </p:ext>
            </p:extLst>
          </p:nvPr>
        </p:nvGraphicFramePr>
        <p:xfrm>
          <a:off x="504825" y="1273175"/>
          <a:ext cx="9153525" cy="35544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 Placeholder 2">
            <a:extLst>
              <a:ext uri="{FF2B5EF4-FFF2-40B4-BE49-F238E27FC236}">
                <a16:creationId xmlns:a16="http://schemas.microsoft.com/office/drawing/2014/main" id="{FB0830BC-72F8-4EF3-B646-835E0243E1D9}"/>
              </a:ext>
            </a:extLst>
          </p:cNvPr>
          <p:cNvSpPr>
            <a:spLocks noGrp="1"/>
          </p:cNvSpPr>
          <p:nvPr>
            <p:ph type="body" sz="quarter" idx="11"/>
          </p:nvPr>
        </p:nvSpPr>
        <p:spPr/>
        <p:txBody>
          <a:bodyPr/>
          <a:lstStyle/>
          <a:p>
            <a:endParaRPr lang="en-AU"/>
          </a:p>
        </p:txBody>
      </p:sp>
      <p:pic>
        <p:nvPicPr>
          <p:cNvPr id="5" name="Audio 4">
            <a:hlinkClick r:id="" action="ppaction://media"/>
            <a:extLst>
              <a:ext uri="{FF2B5EF4-FFF2-40B4-BE49-F238E27FC236}">
                <a16:creationId xmlns:a16="http://schemas.microsoft.com/office/drawing/2014/main" id="{6AA6A404-FE90-4116-AC46-637972C83D1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90893692"/>
      </p:ext>
    </p:extLst>
  </p:cSld>
  <p:clrMapOvr>
    <a:masterClrMapping/>
  </p:clrMapOvr>
  <mc:AlternateContent xmlns:mc="http://schemas.openxmlformats.org/markup-compatibility/2006" xmlns:p14="http://schemas.microsoft.com/office/powerpoint/2010/main">
    <mc:Choice Requires="p14">
      <p:transition spd="slow" p14:dur="2000" advTm="29875"/>
    </mc:Choice>
    <mc:Fallback xmlns="">
      <p:transition spd="slow" advTm="29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6116-2325-4CDE-B615-63DC23AD5553}"/>
              </a:ext>
            </a:extLst>
          </p:cNvPr>
          <p:cNvSpPr>
            <a:spLocks noGrp="1"/>
          </p:cNvSpPr>
          <p:nvPr>
            <p:ph type="title"/>
          </p:nvPr>
        </p:nvSpPr>
        <p:spPr/>
        <p:txBody>
          <a:bodyPr/>
          <a:lstStyle/>
          <a:p>
            <a:r>
              <a:rPr lang="en-US">
                <a:ea typeface="ＭＳ Ｐゴシック"/>
              </a:rPr>
              <a:t>Health Literacy Audit – working together</a:t>
            </a:r>
            <a:endParaRPr lang="en-AU"/>
          </a:p>
        </p:txBody>
      </p:sp>
      <p:sp>
        <p:nvSpPr>
          <p:cNvPr id="3" name="Text Placeholder 2">
            <a:extLst>
              <a:ext uri="{FF2B5EF4-FFF2-40B4-BE49-F238E27FC236}">
                <a16:creationId xmlns:a16="http://schemas.microsoft.com/office/drawing/2014/main" id="{B3CDD925-3308-47D4-8848-F9F067FEE15F}"/>
              </a:ext>
            </a:extLst>
          </p:cNvPr>
          <p:cNvSpPr>
            <a:spLocks noGrp="1"/>
          </p:cNvSpPr>
          <p:nvPr>
            <p:ph type="body" sz="quarter" idx="11"/>
          </p:nvPr>
        </p:nvSpPr>
        <p:spPr/>
        <p:txBody>
          <a:bodyPr/>
          <a:lstStyle/>
          <a:p>
            <a:endParaRPr lang="en-AU"/>
          </a:p>
        </p:txBody>
      </p:sp>
      <p:graphicFrame>
        <p:nvGraphicFramePr>
          <p:cNvPr id="9" name="Diagram 8">
            <a:extLst>
              <a:ext uri="{FF2B5EF4-FFF2-40B4-BE49-F238E27FC236}">
                <a16:creationId xmlns:a16="http://schemas.microsoft.com/office/drawing/2014/main" id="{3818AA9E-FED7-46B4-A2AD-322A956C7628}"/>
              </a:ext>
            </a:extLst>
          </p:cNvPr>
          <p:cNvGraphicFramePr/>
          <p:nvPr>
            <p:extLst>
              <p:ext uri="{D42A27DB-BD31-4B8C-83A1-F6EECF244321}">
                <p14:modId xmlns:p14="http://schemas.microsoft.com/office/powerpoint/2010/main" val="828190752"/>
              </p:ext>
            </p:extLst>
          </p:nvPr>
        </p:nvGraphicFramePr>
        <p:xfrm>
          <a:off x="508001" y="1021742"/>
          <a:ext cx="9017600" cy="3883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Audio 4">
            <a:hlinkClick r:id="" action="ppaction://media"/>
            <a:extLst>
              <a:ext uri="{FF2B5EF4-FFF2-40B4-BE49-F238E27FC236}">
                <a16:creationId xmlns:a16="http://schemas.microsoft.com/office/drawing/2014/main" id="{8A63B30F-D152-42B8-B01E-E5A2F013676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2860289025"/>
      </p:ext>
    </p:extLst>
  </p:cSld>
  <p:clrMapOvr>
    <a:masterClrMapping/>
  </p:clrMapOvr>
  <mc:AlternateContent xmlns:mc="http://schemas.openxmlformats.org/markup-compatibility/2006" xmlns:p14="http://schemas.microsoft.com/office/powerpoint/2010/main">
    <mc:Choice Requires="p14">
      <p:transition spd="slow" p14:dur="2000" advTm="15620"/>
    </mc:Choice>
    <mc:Fallback xmlns="">
      <p:transition spd="slow" advTm="15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C4C5-5743-4A0E-9C1E-8608BD596394}"/>
              </a:ext>
            </a:extLst>
          </p:cNvPr>
          <p:cNvSpPr>
            <a:spLocks noGrp="1"/>
          </p:cNvSpPr>
          <p:nvPr>
            <p:ph type="title"/>
          </p:nvPr>
        </p:nvSpPr>
        <p:spPr/>
        <p:txBody>
          <a:bodyPr/>
          <a:lstStyle/>
          <a:p>
            <a:r>
              <a:rPr lang="en-US" dirty="0">
                <a:ea typeface="ＭＳ Ｐゴシック"/>
              </a:rPr>
              <a:t>Health Literacy Audit - what we did        </a:t>
            </a:r>
            <a:endParaRPr lang="en-AU" dirty="0"/>
          </a:p>
        </p:txBody>
      </p:sp>
      <p:sp>
        <p:nvSpPr>
          <p:cNvPr id="4" name="Text Placeholder 3">
            <a:extLst>
              <a:ext uri="{FF2B5EF4-FFF2-40B4-BE49-F238E27FC236}">
                <a16:creationId xmlns:a16="http://schemas.microsoft.com/office/drawing/2014/main" id="{82ABF60B-49C1-4397-AB37-D22052E48798}"/>
              </a:ext>
            </a:extLst>
          </p:cNvPr>
          <p:cNvSpPr>
            <a:spLocks noGrp="1"/>
          </p:cNvSpPr>
          <p:nvPr>
            <p:ph type="body" sz="quarter" idx="11"/>
          </p:nvPr>
        </p:nvSpPr>
        <p:spPr/>
        <p:txBody>
          <a:bodyPr/>
          <a:lstStyle/>
          <a:p>
            <a:endParaRPr lang="en-AU"/>
          </a:p>
        </p:txBody>
      </p:sp>
      <p:graphicFrame>
        <p:nvGraphicFramePr>
          <p:cNvPr id="3" name="Diagram 2">
            <a:extLst>
              <a:ext uri="{FF2B5EF4-FFF2-40B4-BE49-F238E27FC236}">
                <a16:creationId xmlns:a16="http://schemas.microsoft.com/office/drawing/2014/main" id="{B5BCFAF8-2DB2-472F-A3D8-5691A4DF0E56}"/>
              </a:ext>
            </a:extLst>
          </p:cNvPr>
          <p:cNvGraphicFramePr/>
          <p:nvPr>
            <p:extLst>
              <p:ext uri="{D42A27DB-BD31-4B8C-83A1-F6EECF244321}">
                <p14:modId xmlns:p14="http://schemas.microsoft.com/office/powerpoint/2010/main" val="1790406129"/>
              </p:ext>
            </p:extLst>
          </p:nvPr>
        </p:nvGraphicFramePr>
        <p:xfrm>
          <a:off x="2367005" y="1001300"/>
          <a:ext cx="5804108" cy="41749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93F35A2-0497-4D0D-80E3-F08702A82401}"/>
              </a:ext>
            </a:extLst>
          </p:cNvPr>
          <p:cNvSpPr txBox="1"/>
          <p:nvPr/>
        </p:nvSpPr>
        <p:spPr>
          <a:xfrm>
            <a:off x="7199286" y="1096486"/>
            <a:ext cx="2830831" cy="1754326"/>
          </a:xfrm>
          <a:prstGeom prst="rect">
            <a:avLst/>
          </a:prstGeom>
          <a:noFill/>
        </p:spPr>
        <p:txBody>
          <a:bodyPr wrap="square" rtlCol="0">
            <a:spAutoFit/>
          </a:bodyPr>
          <a:lstStyle/>
          <a:p>
            <a:r>
              <a:rPr lang="en-US" b="1" dirty="0">
                <a:solidFill>
                  <a:schemeClr val="accent1"/>
                </a:solidFill>
              </a:rPr>
              <a:t>Map Resources (150)</a:t>
            </a:r>
          </a:p>
          <a:p>
            <a:pPr marL="285750" indent="-285750">
              <a:buFont typeface="Arial" panose="020B0604020202020204" pitchFamily="34" charset="0"/>
              <a:buChar char="•"/>
            </a:pPr>
            <a:r>
              <a:rPr lang="en-US" dirty="0"/>
              <a:t>Identify all consumer content</a:t>
            </a:r>
          </a:p>
          <a:p>
            <a:pPr marL="285750" indent="-285750">
              <a:buFont typeface="Arial" panose="020B0604020202020204" pitchFamily="34" charset="0"/>
              <a:buChar char="•"/>
            </a:pPr>
            <a:r>
              <a:rPr lang="en-US" dirty="0"/>
              <a:t>Mapped against HL indicators</a:t>
            </a:r>
          </a:p>
          <a:p>
            <a:pPr marL="285750" indent="-285750">
              <a:buFont typeface="Arial" panose="020B0604020202020204" pitchFamily="34" charset="0"/>
              <a:buChar char="•"/>
            </a:pPr>
            <a:r>
              <a:rPr lang="en-US" dirty="0"/>
              <a:t>Key statistics</a:t>
            </a:r>
          </a:p>
        </p:txBody>
      </p:sp>
      <p:sp>
        <p:nvSpPr>
          <p:cNvPr id="8" name="TextBox 7">
            <a:extLst>
              <a:ext uri="{FF2B5EF4-FFF2-40B4-BE49-F238E27FC236}">
                <a16:creationId xmlns:a16="http://schemas.microsoft.com/office/drawing/2014/main" id="{DD2F692D-47CD-49E6-94F4-A510BDCAB4EC}"/>
              </a:ext>
            </a:extLst>
          </p:cNvPr>
          <p:cNvSpPr txBox="1"/>
          <p:nvPr/>
        </p:nvSpPr>
        <p:spPr>
          <a:xfrm>
            <a:off x="252683" y="1885650"/>
            <a:ext cx="3506517" cy="1200329"/>
          </a:xfrm>
          <a:prstGeom prst="rect">
            <a:avLst/>
          </a:prstGeom>
          <a:noFill/>
        </p:spPr>
        <p:txBody>
          <a:bodyPr wrap="square" rtlCol="0">
            <a:spAutoFit/>
          </a:bodyPr>
          <a:lstStyle/>
          <a:p>
            <a:r>
              <a:rPr lang="en-US" b="1" dirty="0">
                <a:solidFill>
                  <a:schemeClr val="accent2"/>
                </a:solidFill>
              </a:rPr>
              <a:t>Assess resources (50) </a:t>
            </a:r>
          </a:p>
          <a:p>
            <a:pPr marL="285750" indent="-285750">
              <a:buFont typeface="Arial" panose="020B0604020202020204" pitchFamily="34" charset="0"/>
              <a:buChar char="•"/>
            </a:pPr>
            <a:r>
              <a:rPr lang="en-US" dirty="0"/>
              <a:t>Consumers = PEMAT tool</a:t>
            </a:r>
          </a:p>
          <a:p>
            <a:pPr marL="285750" indent="-285750">
              <a:buFont typeface="Arial" panose="020B0604020202020204" pitchFamily="34" charset="0"/>
              <a:buChar char="•"/>
            </a:pPr>
            <a:r>
              <a:rPr lang="en-US" dirty="0"/>
              <a:t>NPS MedicineWise = </a:t>
            </a:r>
            <a:r>
              <a:rPr lang="en-US" dirty="0" err="1"/>
              <a:t>SHeLL</a:t>
            </a:r>
            <a:r>
              <a:rPr lang="en-US" dirty="0"/>
              <a:t> editor </a:t>
            </a:r>
          </a:p>
        </p:txBody>
      </p:sp>
      <p:sp>
        <p:nvSpPr>
          <p:cNvPr id="9" name="TextBox 8">
            <a:extLst>
              <a:ext uri="{FF2B5EF4-FFF2-40B4-BE49-F238E27FC236}">
                <a16:creationId xmlns:a16="http://schemas.microsoft.com/office/drawing/2014/main" id="{4624EC82-670C-40AE-8065-E19A8364E8FD}"/>
              </a:ext>
            </a:extLst>
          </p:cNvPr>
          <p:cNvSpPr txBox="1"/>
          <p:nvPr/>
        </p:nvSpPr>
        <p:spPr>
          <a:xfrm>
            <a:off x="798990" y="3454631"/>
            <a:ext cx="3706643" cy="1200329"/>
          </a:xfrm>
          <a:prstGeom prst="rect">
            <a:avLst/>
          </a:prstGeom>
          <a:noFill/>
        </p:spPr>
        <p:txBody>
          <a:bodyPr wrap="square" rtlCol="0">
            <a:spAutoFit/>
          </a:bodyPr>
          <a:lstStyle/>
          <a:p>
            <a:r>
              <a:rPr lang="en-US" b="1" dirty="0">
                <a:solidFill>
                  <a:schemeClr val="accent3"/>
                </a:solidFill>
              </a:rPr>
              <a:t>Review findings</a:t>
            </a:r>
          </a:p>
          <a:p>
            <a:pPr marL="285750" indent="-285750">
              <a:buFont typeface="Arial" panose="020B0604020202020204" pitchFamily="34" charset="0"/>
              <a:buChar char="•"/>
            </a:pPr>
            <a:r>
              <a:rPr lang="en-US" dirty="0"/>
              <a:t>Identify gaps and opportunities</a:t>
            </a:r>
          </a:p>
          <a:p>
            <a:pPr marL="285750" indent="-285750">
              <a:buFont typeface="Arial" panose="020B0604020202020204" pitchFamily="34" charset="0"/>
              <a:buChar char="•"/>
            </a:pPr>
            <a:r>
              <a:rPr lang="en-US" dirty="0"/>
              <a:t>Recommendations for adaptation</a:t>
            </a:r>
          </a:p>
        </p:txBody>
      </p:sp>
      <p:pic>
        <p:nvPicPr>
          <p:cNvPr id="15" name="Audio 14">
            <a:hlinkClick r:id="" action="ppaction://media"/>
            <a:extLst>
              <a:ext uri="{FF2B5EF4-FFF2-40B4-BE49-F238E27FC236}">
                <a16:creationId xmlns:a16="http://schemas.microsoft.com/office/drawing/2014/main" id="{7195F20E-7D37-48C4-9FB2-E7CD8FDBB6C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4092124921"/>
      </p:ext>
    </p:extLst>
  </p:cSld>
  <p:clrMapOvr>
    <a:masterClrMapping/>
  </p:clrMapOvr>
  <mc:AlternateContent xmlns:mc="http://schemas.openxmlformats.org/markup-compatibility/2006" xmlns:p14="http://schemas.microsoft.com/office/powerpoint/2010/main">
    <mc:Choice Requires="p14">
      <p:transition spd="slow" p14:dur="2000" advTm="102365"/>
    </mc:Choice>
    <mc:Fallback xmlns="">
      <p:transition spd="slow" advTm="1023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7EE38-D2AC-4198-8F51-57CA74F77C47}"/>
              </a:ext>
            </a:extLst>
          </p:cNvPr>
          <p:cNvSpPr>
            <a:spLocks noGrp="1"/>
          </p:cNvSpPr>
          <p:nvPr>
            <p:ph type="title"/>
          </p:nvPr>
        </p:nvSpPr>
        <p:spPr/>
        <p:txBody>
          <a:bodyPr/>
          <a:lstStyle/>
          <a:p>
            <a:r>
              <a:rPr lang="en-US">
                <a:ea typeface="ＭＳ Ｐゴシック"/>
              </a:rPr>
              <a:t>NPS MedicineWise - consumer content</a:t>
            </a:r>
            <a:endParaRPr lang="en-AU">
              <a:ea typeface="ＭＳ Ｐゴシック"/>
            </a:endParaRPr>
          </a:p>
        </p:txBody>
      </p:sp>
      <p:sp>
        <p:nvSpPr>
          <p:cNvPr id="3" name="Text Placeholder 2">
            <a:extLst>
              <a:ext uri="{FF2B5EF4-FFF2-40B4-BE49-F238E27FC236}">
                <a16:creationId xmlns:a16="http://schemas.microsoft.com/office/drawing/2014/main" id="{D31E1928-26B4-4809-981E-921FE0DA04CC}"/>
              </a:ext>
            </a:extLst>
          </p:cNvPr>
          <p:cNvSpPr>
            <a:spLocks noGrp="1"/>
          </p:cNvSpPr>
          <p:nvPr>
            <p:ph type="body" sz="quarter" idx="11"/>
          </p:nvPr>
        </p:nvSpPr>
        <p:spPr/>
        <p:txBody>
          <a:bodyPr/>
          <a:lstStyle/>
          <a:p>
            <a:endParaRPr lang="en-AU"/>
          </a:p>
        </p:txBody>
      </p:sp>
      <p:pic>
        <p:nvPicPr>
          <p:cNvPr id="5" name="Picture 4">
            <a:extLst>
              <a:ext uri="{FF2B5EF4-FFF2-40B4-BE49-F238E27FC236}">
                <a16:creationId xmlns:a16="http://schemas.microsoft.com/office/drawing/2014/main" id="{E864996F-6297-4EAD-977C-CEB7A5EAD809}"/>
              </a:ext>
            </a:extLst>
          </p:cNvPr>
          <p:cNvPicPr>
            <a:picLocks noChangeAspect="1"/>
          </p:cNvPicPr>
          <p:nvPr/>
        </p:nvPicPr>
        <p:blipFill>
          <a:blip r:embed="rId5"/>
          <a:stretch>
            <a:fillRect/>
          </a:stretch>
        </p:blipFill>
        <p:spPr>
          <a:xfrm>
            <a:off x="527375" y="1256046"/>
            <a:ext cx="3803590" cy="3235568"/>
          </a:xfrm>
          <a:prstGeom prst="rect">
            <a:avLst/>
          </a:prstGeom>
          <a:ln>
            <a:solidFill>
              <a:schemeClr val="accent1"/>
            </a:solidFill>
          </a:ln>
        </p:spPr>
      </p:pic>
      <p:pic>
        <p:nvPicPr>
          <p:cNvPr id="7" name="Picture 6">
            <a:extLst>
              <a:ext uri="{FF2B5EF4-FFF2-40B4-BE49-F238E27FC236}">
                <a16:creationId xmlns:a16="http://schemas.microsoft.com/office/drawing/2014/main" id="{26AC219A-ECAA-4582-9DA0-3BFB7399376B}"/>
              </a:ext>
            </a:extLst>
          </p:cNvPr>
          <p:cNvPicPr>
            <a:picLocks noChangeAspect="1"/>
          </p:cNvPicPr>
          <p:nvPr/>
        </p:nvPicPr>
        <p:blipFill>
          <a:blip r:embed="rId6"/>
          <a:stretch>
            <a:fillRect/>
          </a:stretch>
        </p:blipFill>
        <p:spPr>
          <a:xfrm>
            <a:off x="4932784" y="1256045"/>
            <a:ext cx="2282231" cy="3235569"/>
          </a:xfrm>
          <a:prstGeom prst="rect">
            <a:avLst/>
          </a:prstGeom>
          <a:ln>
            <a:solidFill>
              <a:schemeClr val="accent1"/>
            </a:solidFill>
          </a:ln>
        </p:spPr>
      </p:pic>
      <p:pic>
        <p:nvPicPr>
          <p:cNvPr id="9" name="Picture 8">
            <a:extLst>
              <a:ext uri="{FF2B5EF4-FFF2-40B4-BE49-F238E27FC236}">
                <a16:creationId xmlns:a16="http://schemas.microsoft.com/office/drawing/2014/main" id="{1F0FB437-AE7E-433A-8A15-F9AB5511EC5F}"/>
              </a:ext>
            </a:extLst>
          </p:cNvPr>
          <p:cNvPicPr>
            <a:picLocks noChangeAspect="1"/>
          </p:cNvPicPr>
          <p:nvPr/>
        </p:nvPicPr>
        <p:blipFill>
          <a:blip r:embed="rId7"/>
          <a:stretch>
            <a:fillRect/>
          </a:stretch>
        </p:blipFill>
        <p:spPr>
          <a:xfrm>
            <a:off x="7350394" y="1256045"/>
            <a:ext cx="2282231" cy="3237294"/>
          </a:xfrm>
          <a:prstGeom prst="rect">
            <a:avLst/>
          </a:prstGeom>
          <a:ln>
            <a:solidFill>
              <a:schemeClr val="accent1"/>
            </a:solidFill>
          </a:ln>
        </p:spPr>
      </p:pic>
      <p:pic>
        <p:nvPicPr>
          <p:cNvPr id="11" name="Picture 10">
            <a:extLst>
              <a:ext uri="{FF2B5EF4-FFF2-40B4-BE49-F238E27FC236}">
                <a16:creationId xmlns:a16="http://schemas.microsoft.com/office/drawing/2014/main" id="{AC8E25D0-EA99-48F7-9383-E5A5158C4910}"/>
              </a:ext>
            </a:extLst>
          </p:cNvPr>
          <p:cNvPicPr>
            <a:picLocks noChangeAspect="1"/>
          </p:cNvPicPr>
          <p:nvPr/>
        </p:nvPicPr>
        <p:blipFill>
          <a:blip r:embed="rId8"/>
          <a:stretch>
            <a:fillRect/>
          </a:stretch>
        </p:blipFill>
        <p:spPr>
          <a:xfrm>
            <a:off x="6331642" y="2103320"/>
            <a:ext cx="2024489" cy="2857500"/>
          </a:xfrm>
          <a:prstGeom prst="rect">
            <a:avLst/>
          </a:prstGeom>
          <a:ln>
            <a:solidFill>
              <a:schemeClr val="accent1"/>
            </a:solidFill>
          </a:ln>
        </p:spPr>
      </p:pic>
      <p:pic>
        <p:nvPicPr>
          <p:cNvPr id="13" name="Picture 12">
            <a:extLst>
              <a:ext uri="{FF2B5EF4-FFF2-40B4-BE49-F238E27FC236}">
                <a16:creationId xmlns:a16="http://schemas.microsoft.com/office/drawing/2014/main" id="{A06FF146-235A-4AE6-AB14-164A29D90FBB}"/>
              </a:ext>
            </a:extLst>
          </p:cNvPr>
          <p:cNvPicPr>
            <a:picLocks noChangeAspect="1"/>
          </p:cNvPicPr>
          <p:nvPr/>
        </p:nvPicPr>
        <p:blipFill>
          <a:blip r:embed="rId9"/>
          <a:stretch>
            <a:fillRect/>
          </a:stretch>
        </p:blipFill>
        <p:spPr>
          <a:xfrm>
            <a:off x="3476338" y="3205307"/>
            <a:ext cx="1971675" cy="1781175"/>
          </a:xfrm>
          <a:prstGeom prst="rect">
            <a:avLst/>
          </a:prstGeom>
          <a:ln>
            <a:solidFill>
              <a:schemeClr val="accent1"/>
            </a:solidFill>
          </a:ln>
        </p:spPr>
      </p:pic>
      <p:pic>
        <p:nvPicPr>
          <p:cNvPr id="6" name="Audio 5">
            <a:hlinkClick r:id="" action="ppaction://media"/>
            <a:extLst>
              <a:ext uri="{FF2B5EF4-FFF2-40B4-BE49-F238E27FC236}">
                <a16:creationId xmlns:a16="http://schemas.microsoft.com/office/drawing/2014/main" id="{A8B2CF03-1E8E-4B6A-914C-4C0442E0A22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334500" y="4889500"/>
            <a:ext cx="609600" cy="609600"/>
          </a:xfrm>
          <a:prstGeom prst="rect">
            <a:avLst/>
          </a:prstGeom>
        </p:spPr>
      </p:pic>
    </p:spTree>
    <p:extLst>
      <p:ext uri="{BB962C8B-B14F-4D97-AF65-F5344CB8AC3E}">
        <p14:creationId xmlns:p14="http://schemas.microsoft.com/office/powerpoint/2010/main" val="2484617838"/>
      </p:ext>
    </p:extLst>
  </p:cSld>
  <p:clrMapOvr>
    <a:masterClrMapping/>
  </p:clrMapOvr>
  <mc:AlternateContent xmlns:mc="http://schemas.openxmlformats.org/markup-compatibility/2006" xmlns:p14="http://schemas.microsoft.com/office/powerpoint/2010/main">
    <mc:Choice Requires="p14">
      <p:transition spd="slow" p14:dur="2000" advTm="25792"/>
    </mc:Choice>
    <mc:Fallback xmlns="">
      <p:transition spd="slow" advTm="25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NPS_template_theme2">
  <a:themeElements>
    <a:clrScheme name="NPS MedicineWise">
      <a:dk1>
        <a:srgbClr val="000000"/>
      </a:dk1>
      <a:lt1>
        <a:srgbClr val="FFFFFF"/>
      </a:lt1>
      <a:dk2>
        <a:srgbClr val="00326C"/>
      </a:dk2>
      <a:lt2>
        <a:srgbClr val="F7B71E"/>
      </a:lt2>
      <a:accent1>
        <a:srgbClr val="401E6C"/>
      </a:accent1>
      <a:accent2>
        <a:srgbClr val="F47B28"/>
      </a:accent2>
      <a:accent3>
        <a:srgbClr val="81BD41"/>
      </a:accent3>
      <a:accent4>
        <a:srgbClr val="00326C"/>
      </a:accent4>
      <a:accent5>
        <a:srgbClr val="00AEEF"/>
      </a:accent5>
      <a:accent6>
        <a:srgbClr val="D73347"/>
      </a:accent6>
      <a:hlink>
        <a:srgbClr val="0000FF"/>
      </a:hlink>
      <a:folHlink>
        <a:srgbClr val="800080"/>
      </a:folHlink>
    </a:clrScheme>
    <a:fontScheme name="NPS MedicineWisa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cap="sq">
          <a:miter lim="800000"/>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PS MedicineWise.potx" id="{03D27E4D-71A4-43F6-9217-2FEC21FDE5AC}" vid="{3EF5B357-9D0F-49C9-9433-3DC89EA978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FBAE85E2167A4BB31C508E6A6776B5" ma:contentTypeVersion="7" ma:contentTypeDescription="Create a new document." ma:contentTypeScope="" ma:versionID="9dcfff124cf3dc82bc8523f3d5013a74">
  <xsd:schema xmlns:xsd="http://www.w3.org/2001/XMLSchema" xmlns:xs="http://www.w3.org/2001/XMLSchema" xmlns:p="http://schemas.microsoft.com/office/2006/metadata/properties" xmlns:ns2="09c2c9af-41df-4af2-99cd-554298a42e1e" xmlns:ns3="3d96d290-716a-44e8-9695-58ede0ced167" targetNamespace="http://schemas.microsoft.com/office/2006/metadata/properties" ma:root="true" ma:fieldsID="32a8d106cf7c89ff87b28869e7f6c62d" ns2:_="" ns3:_="">
    <xsd:import namespace="09c2c9af-41df-4af2-99cd-554298a42e1e"/>
    <xsd:import namespace="3d96d290-716a-44e8-9695-58ede0ced1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2c9af-41df-4af2-99cd-554298a42e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96d290-716a-44e8-9695-58ede0ced1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A9DCDC-7227-4F00-8E63-544893189B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c2c9af-41df-4af2-99cd-554298a42e1e"/>
    <ds:schemaRef ds:uri="3d96d290-716a-44e8-9695-58ede0ced1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43CE56-F584-451C-A69C-929600E76FD4}">
  <ds:schemaRefs>
    <ds:schemaRef ds:uri="http://schemas.microsoft.com/office/2006/metadata/properties"/>
    <ds:schemaRef ds:uri="http://purl.org/dc/terms/"/>
    <ds:schemaRef ds:uri="81348d9c-1cc5-4b3b-8e15-6dd12d470b88"/>
    <ds:schemaRef ds:uri="http://schemas.microsoft.com/office/2006/documentManagement/types"/>
    <ds:schemaRef ds:uri="http://schemas.openxmlformats.org/package/2006/metadata/core-properties"/>
    <ds:schemaRef ds:uri="11212418-76cf-4ff7-bbf8-1d7fe35dc3d9"/>
    <ds:schemaRef ds:uri="http://purl.org/dc/elements/1.1/"/>
    <ds:schemaRef ds:uri="http://schemas.microsoft.com/office/infopath/2007/PartnerControls"/>
    <ds:schemaRef ds:uri="http://www.w3.org/XML/1998/namespace"/>
    <ds:schemaRef ds:uri="1bab7a43-31a5-414e-aa4e-5afebd10bf5c"/>
    <ds:schemaRef ds:uri="http://purl.org/dc/dcmitype/"/>
  </ds:schemaRefs>
</ds:datastoreItem>
</file>

<file path=customXml/itemProps3.xml><?xml version="1.0" encoding="utf-8"?>
<ds:datastoreItem xmlns:ds="http://schemas.openxmlformats.org/officeDocument/2006/customXml" ds:itemID="{6B3CBC23-BC9F-4F7B-883E-BD677E6E9E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272</TotalTime>
  <Words>569</Words>
  <Application>Microsoft Office PowerPoint</Application>
  <PresentationFormat>Custom</PresentationFormat>
  <Paragraphs>75</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Symbol</vt:lpstr>
      <vt:lpstr>Wingdings 2</vt:lpstr>
      <vt:lpstr>NPS_template_theme2</vt:lpstr>
      <vt:lpstr>Health Literacy  &amp; NPS MedicineWise</vt:lpstr>
      <vt:lpstr>Health literacy - Audit</vt:lpstr>
      <vt:lpstr>Health Literacy Audit – working together</vt:lpstr>
      <vt:lpstr>Health Literacy Audit - what we did        </vt:lpstr>
      <vt:lpstr>NPS MedicineWise - consumer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&amp; NPS MedicineWise</dc:title>
  <dc:creator>Jemma Gonzalez</dc:creator>
  <cp:lastModifiedBy>Vanessa Iles</cp:lastModifiedBy>
  <cp:revision>7</cp:revision>
  <dcterms:created xsi:type="dcterms:W3CDTF">2022-05-10T00:01:19Z</dcterms:created>
  <dcterms:modified xsi:type="dcterms:W3CDTF">2022-08-29T05:31:55Z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0x0101001DFBAE85E2167A4BB31C508E6A6776B5</vt:lpwstr>
  </property>
  <property fmtid="{D5CDD505-2E9C-101B-9397-08002B2CF9AE}" pid="3" name="TaxKeyword">
    <vt:lpwstr/>
  </property>
</Properties>
</file>