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4"/>
  </p:sldMasterIdLst>
  <p:notesMasterIdLst>
    <p:notesMasterId r:id="rId11"/>
  </p:notesMasterIdLst>
  <p:sldIdLst>
    <p:sldId id="257" r:id="rId5"/>
    <p:sldId id="507" r:id="rId6"/>
    <p:sldId id="282" r:id="rId7"/>
    <p:sldId id="283" r:id="rId8"/>
    <p:sldId id="284" r:id="rId9"/>
    <p:sldId id="458" r:id="rId10"/>
  </p:sldIdLst>
  <p:sldSz cx="1016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E0C82-44A8-4B06-9A76-9414D6649AFF}" v="116" dt="2022-05-11T05:58:48.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p:cViewPr varScale="1">
        <p:scale>
          <a:sx n="98" d="100"/>
          <a:sy n="98" d="100"/>
        </p:scale>
        <p:origin x="61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 Id="rId4" Type="http://schemas.openxmlformats.org/officeDocument/2006/relationships/image" Target="../media/image19.jpe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20.pn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 Id="rId4"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20.pn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11F3A-BE23-4485-9337-BCC980489A3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AU"/>
        </a:p>
      </dgm:t>
    </dgm:pt>
    <dgm:pt modelId="{7C3929E7-56BE-4681-95E2-3914A23E213F}">
      <dgm:prSet phldrT="[Text]"/>
      <dgm:spPr/>
      <dgm:t>
        <a:bodyPr/>
        <a:lstStyle/>
        <a:p>
          <a:r>
            <a:rPr lang="en-US"/>
            <a:t>Health Literacy Indicators</a:t>
          </a:r>
          <a:endParaRPr lang="en-AU"/>
        </a:p>
      </dgm:t>
    </dgm:pt>
    <dgm:pt modelId="{95AC0F0C-19CF-40C2-9360-97251C96DDE5}" type="parTrans" cxnId="{C14E2B5B-6271-4042-9BE6-51ABFD88DB24}">
      <dgm:prSet/>
      <dgm:spPr/>
      <dgm:t>
        <a:bodyPr/>
        <a:lstStyle/>
        <a:p>
          <a:endParaRPr lang="en-AU"/>
        </a:p>
      </dgm:t>
    </dgm:pt>
    <dgm:pt modelId="{2731EF5E-E205-425A-A866-FDC5939655E3}" type="sibTrans" cxnId="{C14E2B5B-6271-4042-9BE6-51ABFD88DB24}">
      <dgm:prSet/>
      <dgm:spPr/>
      <dgm:t>
        <a:bodyPr/>
        <a:lstStyle/>
        <a:p>
          <a:endParaRPr lang="en-AU"/>
        </a:p>
      </dgm:t>
    </dgm:pt>
    <dgm:pt modelId="{F5A11807-1F63-4946-95CD-EEF9874B7565}">
      <dgm:prSet phldrT="[Text]"/>
      <dgm:spPr/>
      <dgm:t>
        <a:bodyPr/>
        <a:lstStyle/>
        <a:p>
          <a:r>
            <a:rPr lang="en-US"/>
            <a:t>Audience</a:t>
          </a:r>
          <a:endParaRPr lang="en-AU"/>
        </a:p>
      </dgm:t>
    </dgm:pt>
    <dgm:pt modelId="{BBC7A2E1-73A5-485E-AAE6-3EDA7A3F3300}" type="parTrans" cxnId="{EAEEDB42-198E-4F8A-BDC9-92E72886716C}">
      <dgm:prSet/>
      <dgm:spPr/>
      <dgm:t>
        <a:bodyPr/>
        <a:lstStyle/>
        <a:p>
          <a:endParaRPr lang="en-AU"/>
        </a:p>
      </dgm:t>
    </dgm:pt>
    <dgm:pt modelId="{4B7E4347-F03C-4E5F-9899-6BE378711311}" type="sibTrans" cxnId="{EAEEDB42-198E-4F8A-BDC9-92E72886716C}">
      <dgm:prSet/>
      <dgm:spPr/>
      <dgm:t>
        <a:bodyPr/>
        <a:lstStyle/>
        <a:p>
          <a:endParaRPr lang="en-AU"/>
        </a:p>
      </dgm:t>
    </dgm:pt>
    <dgm:pt modelId="{FB3E7B7C-CC27-4E20-BBD9-EAEE2C616D4E}">
      <dgm:prSet phldrT="[Text]"/>
      <dgm:spPr>
        <a:solidFill>
          <a:schemeClr val="accent1"/>
        </a:solidFill>
      </dgm:spPr>
      <dgm:t>
        <a:bodyPr/>
        <a:lstStyle/>
        <a:p>
          <a:r>
            <a:rPr lang="en-US"/>
            <a:t>Diversity in images</a:t>
          </a:r>
        </a:p>
      </dgm:t>
    </dgm:pt>
    <dgm:pt modelId="{8A235E35-DD7B-4AB1-964B-580D84ADB357}" type="parTrans" cxnId="{9D20E239-A975-4A87-8A14-780B6C7AC5C1}">
      <dgm:prSet/>
      <dgm:spPr/>
      <dgm:t>
        <a:bodyPr/>
        <a:lstStyle/>
        <a:p>
          <a:endParaRPr lang="en-AU"/>
        </a:p>
      </dgm:t>
    </dgm:pt>
    <dgm:pt modelId="{B0473096-DFB3-4129-8FD0-0465F14EEBDD}" type="sibTrans" cxnId="{9D20E239-A975-4A87-8A14-780B6C7AC5C1}">
      <dgm:prSet/>
      <dgm:spPr/>
      <dgm:t>
        <a:bodyPr/>
        <a:lstStyle/>
        <a:p>
          <a:endParaRPr lang="en-AU"/>
        </a:p>
      </dgm:t>
    </dgm:pt>
    <dgm:pt modelId="{57C4116A-4053-417E-AF9B-03F251D8DC28}">
      <dgm:prSet phldrT="[Text]"/>
      <dgm:spPr/>
      <dgm:t>
        <a:bodyPr/>
        <a:lstStyle/>
        <a:p>
          <a:r>
            <a:rPr lang="en-US"/>
            <a:t>Patient Journey</a:t>
          </a:r>
        </a:p>
      </dgm:t>
    </dgm:pt>
    <dgm:pt modelId="{6C7E1CA9-EDA5-4BE3-9FB7-7B7C457C3D8D}" type="parTrans" cxnId="{FB02D87B-6E95-47FB-BBD5-6B78FACFB045}">
      <dgm:prSet/>
      <dgm:spPr/>
      <dgm:t>
        <a:bodyPr/>
        <a:lstStyle/>
        <a:p>
          <a:endParaRPr lang="en-AU"/>
        </a:p>
      </dgm:t>
    </dgm:pt>
    <dgm:pt modelId="{AEA6DA54-A324-424F-9B45-43A7C068FFFA}" type="sibTrans" cxnId="{FB02D87B-6E95-47FB-BBD5-6B78FACFB045}">
      <dgm:prSet/>
      <dgm:spPr/>
      <dgm:t>
        <a:bodyPr/>
        <a:lstStyle/>
        <a:p>
          <a:endParaRPr lang="en-AU"/>
        </a:p>
      </dgm:t>
    </dgm:pt>
    <dgm:pt modelId="{68A3F015-DECF-490B-8F5A-9A8D7218652E}" type="pres">
      <dgm:prSet presAssocID="{4F311F3A-BE23-4485-9337-BCC980489A3C}" presName="Name0" presStyleCnt="0">
        <dgm:presLayoutVars>
          <dgm:chMax val="7"/>
          <dgm:chPref val="7"/>
          <dgm:dir/>
        </dgm:presLayoutVars>
      </dgm:prSet>
      <dgm:spPr/>
    </dgm:pt>
    <dgm:pt modelId="{03F8C66A-D708-43B2-A8B6-3642530446C1}" type="pres">
      <dgm:prSet presAssocID="{4F311F3A-BE23-4485-9337-BCC980489A3C}" presName="Name1" presStyleCnt="0"/>
      <dgm:spPr/>
    </dgm:pt>
    <dgm:pt modelId="{39AA59F7-9DFB-46A6-9C30-D5BA498192D9}" type="pres">
      <dgm:prSet presAssocID="{4F311F3A-BE23-4485-9337-BCC980489A3C}" presName="cycle" presStyleCnt="0"/>
      <dgm:spPr/>
    </dgm:pt>
    <dgm:pt modelId="{4F39A3E8-3B9A-4E74-809D-E414102F360E}" type="pres">
      <dgm:prSet presAssocID="{4F311F3A-BE23-4485-9337-BCC980489A3C}" presName="srcNode" presStyleLbl="node1" presStyleIdx="0" presStyleCnt="4"/>
      <dgm:spPr/>
    </dgm:pt>
    <dgm:pt modelId="{F892A47D-A73F-48F0-A856-35BF07D684D2}" type="pres">
      <dgm:prSet presAssocID="{4F311F3A-BE23-4485-9337-BCC980489A3C}" presName="conn" presStyleLbl="parChTrans1D2" presStyleIdx="0" presStyleCnt="1" custScaleX="117315"/>
      <dgm:spPr/>
    </dgm:pt>
    <dgm:pt modelId="{AF878B3A-32D2-44D1-A3D0-9BEADA9664FA}" type="pres">
      <dgm:prSet presAssocID="{4F311F3A-BE23-4485-9337-BCC980489A3C}" presName="extraNode" presStyleLbl="node1" presStyleIdx="0" presStyleCnt="4"/>
      <dgm:spPr/>
    </dgm:pt>
    <dgm:pt modelId="{1ABCA0F2-391B-4BF1-9E97-12F12574C9E1}" type="pres">
      <dgm:prSet presAssocID="{4F311F3A-BE23-4485-9337-BCC980489A3C}" presName="dstNode" presStyleLbl="node1" presStyleIdx="0" presStyleCnt="4"/>
      <dgm:spPr/>
    </dgm:pt>
    <dgm:pt modelId="{90181E6F-3023-41B4-B73C-D72BFAFB533D}" type="pres">
      <dgm:prSet presAssocID="{7C3929E7-56BE-4681-95E2-3914A23E213F}" presName="text_1" presStyleLbl="node1" presStyleIdx="0" presStyleCnt="4" custScaleX="79926" custLinFactNeighborX="-1211" custLinFactNeighborY="2144">
        <dgm:presLayoutVars>
          <dgm:bulletEnabled val="1"/>
        </dgm:presLayoutVars>
      </dgm:prSet>
      <dgm:spPr/>
    </dgm:pt>
    <dgm:pt modelId="{84F2241B-5148-42B9-B538-7744DF78CFA4}" type="pres">
      <dgm:prSet presAssocID="{7C3929E7-56BE-4681-95E2-3914A23E213F}" presName="accent_1" presStyleCnt="0"/>
      <dgm:spPr/>
    </dgm:pt>
    <dgm:pt modelId="{1E01CC04-A54E-4C2C-AB26-219D1FFBFE31}" type="pres">
      <dgm:prSet presAssocID="{7C3929E7-56BE-4681-95E2-3914A23E213F}" presName="accentRepeatNode" presStyleLbl="solidFgAcc1" presStyleIdx="0" presStyleCnt="4" custLinFactNeighborX="69853" custLinFactNeighborY="3430"/>
      <dgm:spPr>
        <a:blipFill dpi="0" rotWithShape="0">
          <a:blip xmlns:r="http://schemas.openxmlformats.org/officeDocument/2006/relationships" r:embed="rId1">
            <a:duotone>
              <a:schemeClr val="accent2">
                <a:shade val="45000"/>
                <a:satMod val="135000"/>
              </a:schemeClr>
              <a:prstClr val="white"/>
            </a:duotone>
            <a:extLst>
              <a:ext uri="{96DAC541-7B7A-43D3-8B79-37D633B846F1}">
                <asvg:svgBlip xmlns:asvg="http://schemas.microsoft.com/office/drawing/2016/SVG/main" r:embed="rId2"/>
              </a:ext>
            </a:extLst>
          </a:blip>
          <a:srcRect/>
          <a:stretch>
            <a:fillRect l="12790" t="6460" r="12790" b="6460"/>
          </a:stretch>
        </a:blipFill>
      </dgm:spPr>
    </dgm:pt>
    <dgm:pt modelId="{FA547C2F-7EA2-4D87-9065-49AABC97A741}" type="pres">
      <dgm:prSet presAssocID="{F5A11807-1F63-4946-95CD-EEF9874B7565}" presName="text_2" presStyleLbl="node1" presStyleIdx="1" presStyleCnt="4" custScaleX="80501" custLinFactNeighborX="-1398" custLinFactNeighborY="8576">
        <dgm:presLayoutVars>
          <dgm:bulletEnabled val="1"/>
        </dgm:presLayoutVars>
      </dgm:prSet>
      <dgm:spPr/>
    </dgm:pt>
    <dgm:pt modelId="{48256284-2CDD-469C-88A3-174525540F2E}" type="pres">
      <dgm:prSet presAssocID="{F5A11807-1F63-4946-95CD-EEF9874B7565}" presName="accent_2" presStyleCnt="0"/>
      <dgm:spPr/>
    </dgm:pt>
    <dgm:pt modelId="{C4536ED5-614F-4D93-A51A-B9502681BF3D}" type="pres">
      <dgm:prSet presAssocID="{F5A11807-1F63-4946-95CD-EEF9874B7565}" presName="accentRepeatNode" presStyleLbl="solidFgAcc1" presStyleIdx="1" presStyleCnt="4" custLinFactNeighborX="66890" custLinFactNeighborY="5145"/>
      <dgm:spPr>
        <a:blipFill rotWithShape="0">
          <a:blip xmlns:r="http://schemas.openxmlformats.org/officeDocument/2006/relationships" r:embed="rId3">
            <a:duotone>
              <a:schemeClr val="accent3">
                <a:shade val="45000"/>
                <a:satMod val="135000"/>
              </a:schemeClr>
              <a:prstClr val="white"/>
            </a:duotone>
            <a:extLst>
              <a:ext uri="{96DAC541-7B7A-43D3-8B79-37D633B846F1}">
                <asvg:svgBlip xmlns:asvg="http://schemas.microsoft.com/office/drawing/2016/SVG/main" r:embed="rId4"/>
              </a:ext>
            </a:extLst>
          </a:blip>
          <a:stretch>
            <a:fillRect l="12790" t="6460" r="12790" b="6460"/>
          </a:stretch>
        </a:blipFill>
      </dgm:spPr>
    </dgm:pt>
    <dgm:pt modelId="{0C272FB5-08DE-469D-87D2-8CAB3A8671C1}" type="pres">
      <dgm:prSet presAssocID="{FB3E7B7C-CC27-4E20-BBD9-EAEE2C616D4E}" presName="text_3" presStyleLbl="node1" presStyleIdx="2" presStyleCnt="4" custScaleX="81060" custLinFactNeighborX="-1258">
        <dgm:presLayoutVars>
          <dgm:bulletEnabled val="1"/>
        </dgm:presLayoutVars>
      </dgm:prSet>
      <dgm:spPr/>
    </dgm:pt>
    <dgm:pt modelId="{D4C83275-9914-4E6A-B72E-EC2FFFA78A34}" type="pres">
      <dgm:prSet presAssocID="{FB3E7B7C-CC27-4E20-BBD9-EAEE2C616D4E}" presName="accent_3" presStyleCnt="0"/>
      <dgm:spPr/>
    </dgm:pt>
    <dgm:pt modelId="{9A7B12F3-5409-46A5-931F-3CD140EA07B8}" type="pres">
      <dgm:prSet presAssocID="{FB3E7B7C-CC27-4E20-BBD9-EAEE2C616D4E}" presName="accentRepeatNode" presStyleLbl="solidFgAcc1" presStyleIdx="2" presStyleCnt="4" custLinFactNeighborX="65175" custLinFactNeighborY="-1715"/>
      <dgm:spPr>
        <a:blipFill rotWithShape="0">
          <a:blip xmlns:r="http://schemas.openxmlformats.org/officeDocument/2006/relationships" r:embed="rId5">
            <a:duotone>
              <a:schemeClr val="accent1">
                <a:shade val="45000"/>
                <a:satMod val="135000"/>
              </a:schemeClr>
              <a:prstClr val="white"/>
            </a:duotone>
            <a:extLst>
              <a:ext uri="{96DAC541-7B7A-43D3-8B79-37D633B846F1}">
                <asvg:svgBlip xmlns:asvg="http://schemas.microsoft.com/office/drawing/2016/SVG/main" r:embed="rId6"/>
              </a:ext>
            </a:extLst>
          </a:blip>
          <a:stretch>
            <a:fillRect l="12790" t="6460" r="12790" b="6460"/>
          </a:stretch>
        </a:blipFill>
        <a:ln>
          <a:solidFill>
            <a:schemeClr val="accent1"/>
          </a:solidFill>
        </a:ln>
      </dgm:spPr>
    </dgm:pt>
    <dgm:pt modelId="{F675C163-0CCA-4FDB-B3D4-0E96E32442AB}" type="pres">
      <dgm:prSet presAssocID="{57C4116A-4053-417E-AF9B-03F251D8DC28}" presName="text_4" presStyleLbl="node1" presStyleIdx="3" presStyleCnt="4" custScaleX="80942" custLinFactNeighborX="-1077" custLinFactNeighborY="2144">
        <dgm:presLayoutVars>
          <dgm:bulletEnabled val="1"/>
        </dgm:presLayoutVars>
      </dgm:prSet>
      <dgm:spPr/>
    </dgm:pt>
    <dgm:pt modelId="{E2ABAC94-3415-46CB-B29F-80A1AD73DE10}" type="pres">
      <dgm:prSet presAssocID="{57C4116A-4053-417E-AF9B-03F251D8DC28}" presName="accent_4" presStyleCnt="0"/>
      <dgm:spPr/>
    </dgm:pt>
    <dgm:pt modelId="{253CEEED-3BA9-4828-B297-47D23F9D96F2}" type="pres">
      <dgm:prSet presAssocID="{57C4116A-4053-417E-AF9B-03F251D8DC28}" presName="accentRepeatNode" presStyleLbl="solidFgAcc1" presStyleIdx="3" presStyleCnt="4" custLinFactNeighborX="63459" custLinFactNeighborY="-1715"/>
      <dgm:spPr>
        <a:blipFill rotWithShape="0">
          <a:blip xmlns:r="http://schemas.openxmlformats.org/officeDocument/2006/relationships"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l="12790" t="6460" r="12790" b="6460"/>
          </a:stretch>
        </a:blipFill>
      </dgm:spPr>
    </dgm:pt>
  </dgm:ptLst>
  <dgm:cxnLst>
    <dgm:cxn modelId="{9D20E239-A975-4A87-8A14-780B6C7AC5C1}" srcId="{4F311F3A-BE23-4485-9337-BCC980489A3C}" destId="{FB3E7B7C-CC27-4E20-BBD9-EAEE2C616D4E}" srcOrd="2" destOrd="0" parTransId="{8A235E35-DD7B-4AB1-964B-580D84ADB357}" sibTransId="{B0473096-DFB3-4129-8FD0-0465F14EEBDD}"/>
    <dgm:cxn modelId="{C14E2B5B-6271-4042-9BE6-51ABFD88DB24}" srcId="{4F311F3A-BE23-4485-9337-BCC980489A3C}" destId="{7C3929E7-56BE-4681-95E2-3914A23E213F}" srcOrd="0" destOrd="0" parTransId="{95AC0F0C-19CF-40C2-9360-97251C96DDE5}" sibTransId="{2731EF5E-E205-425A-A866-FDC5939655E3}"/>
    <dgm:cxn modelId="{EAEEDB42-198E-4F8A-BDC9-92E72886716C}" srcId="{4F311F3A-BE23-4485-9337-BCC980489A3C}" destId="{F5A11807-1F63-4946-95CD-EEF9874B7565}" srcOrd="1" destOrd="0" parTransId="{BBC7A2E1-73A5-485E-AAE6-3EDA7A3F3300}" sibTransId="{4B7E4347-F03C-4E5F-9899-6BE378711311}"/>
    <dgm:cxn modelId="{FB02D87B-6E95-47FB-BBD5-6B78FACFB045}" srcId="{4F311F3A-BE23-4485-9337-BCC980489A3C}" destId="{57C4116A-4053-417E-AF9B-03F251D8DC28}" srcOrd="3" destOrd="0" parTransId="{6C7E1CA9-EDA5-4BE3-9FB7-7B7C457C3D8D}" sibTransId="{AEA6DA54-A324-424F-9B45-43A7C068FFFA}"/>
    <dgm:cxn modelId="{C5B0E78D-ACC4-4FF5-9C43-2DEDA75A481B}" type="presOf" srcId="{2731EF5E-E205-425A-A866-FDC5939655E3}" destId="{F892A47D-A73F-48F0-A856-35BF07D684D2}" srcOrd="0" destOrd="0" presId="urn:microsoft.com/office/officeart/2008/layout/VerticalCurvedList"/>
    <dgm:cxn modelId="{FE1F0596-8223-4244-8BE3-2FF08DB774A0}" type="presOf" srcId="{57C4116A-4053-417E-AF9B-03F251D8DC28}" destId="{F675C163-0CCA-4FDB-B3D4-0E96E32442AB}" srcOrd="0" destOrd="0" presId="urn:microsoft.com/office/officeart/2008/layout/VerticalCurvedList"/>
    <dgm:cxn modelId="{C98125BA-033B-4762-AFC9-27F15BE7E573}" type="presOf" srcId="{F5A11807-1F63-4946-95CD-EEF9874B7565}" destId="{FA547C2F-7EA2-4D87-9065-49AABC97A741}" srcOrd="0" destOrd="0" presId="urn:microsoft.com/office/officeart/2008/layout/VerticalCurvedList"/>
    <dgm:cxn modelId="{7A38E3D7-4164-4E87-96DA-9CC672A68EF8}" type="presOf" srcId="{7C3929E7-56BE-4681-95E2-3914A23E213F}" destId="{90181E6F-3023-41B4-B73C-D72BFAFB533D}" srcOrd="0" destOrd="0" presId="urn:microsoft.com/office/officeart/2008/layout/VerticalCurvedList"/>
    <dgm:cxn modelId="{F04D85D8-45E7-454D-B3AC-32948F594047}" type="presOf" srcId="{FB3E7B7C-CC27-4E20-BBD9-EAEE2C616D4E}" destId="{0C272FB5-08DE-469D-87D2-8CAB3A8671C1}" srcOrd="0" destOrd="0" presId="urn:microsoft.com/office/officeart/2008/layout/VerticalCurvedList"/>
    <dgm:cxn modelId="{CF891CEC-7C58-4124-AFD7-F660AAAD8A1B}" type="presOf" srcId="{4F311F3A-BE23-4485-9337-BCC980489A3C}" destId="{68A3F015-DECF-490B-8F5A-9A8D7218652E}" srcOrd="0" destOrd="0" presId="urn:microsoft.com/office/officeart/2008/layout/VerticalCurvedList"/>
    <dgm:cxn modelId="{A2C1130F-EBD8-43E3-800E-75D663AE285F}" type="presParOf" srcId="{68A3F015-DECF-490B-8F5A-9A8D7218652E}" destId="{03F8C66A-D708-43B2-A8B6-3642530446C1}" srcOrd="0" destOrd="0" presId="urn:microsoft.com/office/officeart/2008/layout/VerticalCurvedList"/>
    <dgm:cxn modelId="{392439CA-F327-4F64-B74E-A072A6DD19D3}" type="presParOf" srcId="{03F8C66A-D708-43B2-A8B6-3642530446C1}" destId="{39AA59F7-9DFB-46A6-9C30-D5BA498192D9}" srcOrd="0" destOrd="0" presId="urn:microsoft.com/office/officeart/2008/layout/VerticalCurvedList"/>
    <dgm:cxn modelId="{4CBD06EA-34E8-436A-904E-43E9DE00E461}" type="presParOf" srcId="{39AA59F7-9DFB-46A6-9C30-D5BA498192D9}" destId="{4F39A3E8-3B9A-4E74-809D-E414102F360E}" srcOrd="0" destOrd="0" presId="urn:microsoft.com/office/officeart/2008/layout/VerticalCurvedList"/>
    <dgm:cxn modelId="{58604EC0-A896-4B3B-B8BC-E819472CA102}" type="presParOf" srcId="{39AA59F7-9DFB-46A6-9C30-D5BA498192D9}" destId="{F892A47D-A73F-48F0-A856-35BF07D684D2}" srcOrd="1" destOrd="0" presId="urn:microsoft.com/office/officeart/2008/layout/VerticalCurvedList"/>
    <dgm:cxn modelId="{A0E27F72-2DB3-4F53-8678-A95D6424F925}" type="presParOf" srcId="{39AA59F7-9DFB-46A6-9C30-D5BA498192D9}" destId="{AF878B3A-32D2-44D1-A3D0-9BEADA9664FA}" srcOrd="2" destOrd="0" presId="urn:microsoft.com/office/officeart/2008/layout/VerticalCurvedList"/>
    <dgm:cxn modelId="{27F38DB3-45C3-440C-B4A9-4415D897DD0E}" type="presParOf" srcId="{39AA59F7-9DFB-46A6-9C30-D5BA498192D9}" destId="{1ABCA0F2-391B-4BF1-9E97-12F12574C9E1}" srcOrd="3" destOrd="0" presId="urn:microsoft.com/office/officeart/2008/layout/VerticalCurvedList"/>
    <dgm:cxn modelId="{5C8737A8-A021-4AC7-860B-AA1C5BFA390B}" type="presParOf" srcId="{03F8C66A-D708-43B2-A8B6-3642530446C1}" destId="{90181E6F-3023-41B4-B73C-D72BFAFB533D}" srcOrd="1" destOrd="0" presId="urn:microsoft.com/office/officeart/2008/layout/VerticalCurvedList"/>
    <dgm:cxn modelId="{FAA4AF5F-C726-4F39-8AB4-A7E251E1453D}" type="presParOf" srcId="{03F8C66A-D708-43B2-A8B6-3642530446C1}" destId="{84F2241B-5148-42B9-B538-7744DF78CFA4}" srcOrd="2" destOrd="0" presId="urn:microsoft.com/office/officeart/2008/layout/VerticalCurvedList"/>
    <dgm:cxn modelId="{18DEEB76-5DCD-4FB7-B9F8-472648807575}" type="presParOf" srcId="{84F2241B-5148-42B9-B538-7744DF78CFA4}" destId="{1E01CC04-A54E-4C2C-AB26-219D1FFBFE31}" srcOrd="0" destOrd="0" presId="urn:microsoft.com/office/officeart/2008/layout/VerticalCurvedList"/>
    <dgm:cxn modelId="{3ABE0A29-76D0-41FE-BB4D-53A77C7D1608}" type="presParOf" srcId="{03F8C66A-D708-43B2-A8B6-3642530446C1}" destId="{FA547C2F-7EA2-4D87-9065-49AABC97A741}" srcOrd="3" destOrd="0" presId="urn:microsoft.com/office/officeart/2008/layout/VerticalCurvedList"/>
    <dgm:cxn modelId="{94AB1843-DB65-46A0-B2D8-B17F87974D84}" type="presParOf" srcId="{03F8C66A-D708-43B2-A8B6-3642530446C1}" destId="{48256284-2CDD-469C-88A3-174525540F2E}" srcOrd="4" destOrd="0" presId="urn:microsoft.com/office/officeart/2008/layout/VerticalCurvedList"/>
    <dgm:cxn modelId="{6CD6CC4F-BF9A-452B-9631-5666EB9EF69D}" type="presParOf" srcId="{48256284-2CDD-469C-88A3-174525540F2E}" destId="{C4536ED5-614F-4D93-A51A-B9502681BF3D}" srcOrd="0" destOrd="0" presId="urn:microsoft.com/office/officeart/2008/layout/VerticalCurvedList"/>
    <dgm:cxn modelId="{1C629217-286D-4AF2-94AE-87F80A0AE97B}" type="presParOf" srcId="{03F8C66A-D708-43B2-A8B6-3642530446C1}" destId="{0C272FB5-08DE-469D-87D2-8CAB3A8671C1}" srcOrd="5" destOrd="0" presId="urn:microsoft.com/office/officeart/2008/layout/VerticalCurvedList"/>
    <dgm:cxn modelId="{A56CEC78-22C9-41E1-AEB6-9A818364C0FD}" type="presParOf" srcId="{03F8C66A-D708-43B2-A8B6-3642530446C1}" destId="{D4C83275-9914-4E6A-B72E-EC2FFFA78A34}" srcOrd="6" destOrd="0" presId="urn:microsoft.com/office/officeart/2008/layout/VerticalCurvedList"/>
    <dgm:cxn modelId="{29B66ED6-DD68-40D2-B219-2ABA6C6E3F58}" type="presParOf" srcId="{D4C83275-9914-4E6A-B72E-EC2FFFA78A34}" destId="{9A7B12F3-5409-46A5-931F-3CD140EA07B8}" srcOrd="0" destOrd="0" presId="urn:microsoft.com/office/officeart/2008/layout/VerticalCurvedList"/>
    <dgm:cxn modelId="{1F22D264-EA1D-4E54-882A-B410F1210209}" type="presParOf" srcId="{03F8C66A-D708-43B2-A8B6-3642530446C1}" destId="{F675C163-0CCA-4FDB-B3D4-0E96E32442AB}" srcOrd="7" destOrd="0" presId="urn:microsoft.com/office/officeart/2008/layout/VerticalCurvedList"/>
    <dgm:cxn modelId="{5BE325EB-B230-44C4-A0B1-024487329810}" type="presParOf" srcId="{03F8C66A-D708-43B2-A8B6-3642530446C1}" destId="{E2ABAC94-3415-46CB-B29F-80A1AD73DE10}" srcOrd="8" destOrd="0" presId="urn:microsoft.com/office/officeart/2008/layout/VerticalCurvedList"/>
    <dgm:cxn modelId="{934ABDEB-00B4-4013-99CB-02FDDA85D0DC}" type="presParOf" srcId="{E2ABAC94-3415-46CB-B29F-80A1AD73DE10}" destId="{253CEEED-3BA9-4828-B297-47D23F9D96F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212EED-8FEC-42EC-A393-0E18C319BC65}" type="doc">
      <dgm:prSet loTypeId="urn:microsoft.com/office/officeart/2005/8/layout/pList2" loCatId="list" qsTypeId="urn:microsoft.com/office/officeart/2005/8/quickstyle/simple1" qsCatId="simple" csTypeId="urn:microsoft.com/office/officeart/2005/8/colors/accent1_2" csCatId="accent1" phldr="1"/>
      <dgm:spPr/>
    </dgm:pt>
    <dgm:pt modelId="{9A3C128E-0637-4791-ABD8-A971FFCB49A8}">
      <dgm:prSet phldrT="[Text]"/>
      <dgm:spPr/>
      <dgm:t>
        <a:bodyPr/>
        <a:lstStyle/>
        <a:p>
          <a:r>
            <a:rPr lang="en-US"/>
            <a:t>Card stacks</a:t>
          </a:r>
          <a:endParaRPr lang="en-AU"/>
        </a:p>
      </dgm:t>
    </dgm:pt>
    <dgm:pt modelId="{AF73B2CA-D46C-4827-BDC6-975C4F54B7A2}" type="parTrans" cxnId="{E96B1650-654C-45E5-AD02-E0848748D906}">
      <dgm:prSet/>
      <dgm:spPr/>
      <dgm:t>
        <a:bodyPr/>
        <a:lstStyle/>
        <a:p>
          <a:endParaRPr lang="en-AU"/>
        </a:p>
      </dgm:t>
    </dgm:pt>
    <dgm:pt modelId="{7FD38F84-EFEB-4152-9BE3-117B5E51B1AA}" type="sibTrans" cxnId="{E96B1650-654C-45E5-AD02-E0848748D906}">
      <dgm:prSet/>
      <dgm:spPr/>
      <dgm:t>
        <a:bodyPr/>
        <a:lstStyle/>
        <a:p>
          <a:endParaRPr lang="en-AU"/>
        </a:p>
      </dgm:t>
    </dgm:pt>
    <dgm:pt modelId="{35171256-A42C-4ED0-9997-B6513046766E}">
      <dgm:prSet phldrT="[Text]"/>
      <dgm:spPr/>
      <dgm:t>
        <a:bodyPr/>
        <a:lstStyle/>
        <a:p>
          <a:r>
            <a:rPr lang="en-US"/>
            <a:t>Readability</a:t>
          </a:r>
          <a:endParaRPr lang="en-AU"/>
        </a:p>
      </dgm:t>
    </dgm:pt>
    <dgm:pt modelId="{E60126E1-13D4-4078-9E41-CF6B0705DAE7}" type="parTrans" cxnId="{A9F30EE4-38C6-4B6A-8740-FAD9E28AB7E4}">
      <dgm:prSet/>
      <dgm:spPr/>
      <dgm:t>
        <a:bodyPr/>
        <a:lstStyle/>
        <a:p>
          <a:endParaRPr lang="en-AU"/>
        </a:p>
      </dgm:t>
    </dgm:pt>
    <dgm:pt modelId="{3FF7CDD0-857B-4BFB-88FD-03376DFA4FD7}" type="sibTrans" cxnId="{A9F30EE4-38C6-4B6A-8740-FAD9E28AB7E4}">
      <dgm:prSet/>
      <dgm:spPr/>
      <dgm:t>
        <a:bodyPr/>
        <a:lstStyle/>
        <a:p>
          <a:endParaRPr lang="en-AU"/>
        </a:p>
      </dgm:t>
    </dgm:pt>
    <dgm:pt modelId="{EC3D2725-04A8-403B-B87B-BBF29FA47147}">
      <dgm:prSet phldrT="[Text]"/>
      <dgm:spPr/>
      <dgm:t>
        <a:bodyPr/>
        <a:lstStyle/>
        <a:p>
          <a:r>
            <a:rPr lang="en-US"/>
            <a:t>Indicators &lt;20% coverage</a:t>
          </a:r>
          <a:endParaRPr lang="en-AU"/>
        </a:p>
      </dgm:t>
    </dgm:pt>
    <dgm:pt modelId="{3F1F3009-9F55-4910-AFE3-EDCE12DEABBB}" type="parTrans" cxnId="{A91DD29E-885A-49DE-A0B0-7E56D3A83370}">
      <dgm:prSet/>
      <dgm:spPr/>
      <dgm:t>
        <a:bodyPr/>
        <a:lstStyle/>
        <a:p>
          <a:endParaRPr lang="en-AU"/>
        </a:p>
      </dgm:t>
    </dgm:pt>
    <dgm:pt modelId="{3C4636B1-BDDC-47AF-A9FC-B3988E635F30}" type="sibTrans" cxnId="{A91DD29E-885A-49DE-A0B0-7E56D3A83370}">
      <dgm:prSet/>
      <dgm:spPr/>
      <dgm:t>
        <a:bodyPr/>
        <a:lstStyle/>
        <a:p>
          <a:endParaRPr lang="en-AU"/>
        </a:p>
      </dgm:t>
    </dgm:pt>
    <dgm:pt modelId="{10B0B2F1-69B4-4BB6-8E71-3EF57AC80427}">
      <dgm:prSet phldrT="[Text]"/>
      <dgm:spPr/>
      <dgm:t>
        <a:bodyPr/>
        <a:lstStyle/>
        <a:p>
          <a:r>
            <a:rPr lang="en-US"/>
            <a:t>Tools &amp; visual aids</a:t>
          </a:r>
          <a:endParaRPr lang="en-AU"/>
        </a:p>
      </dgm:t>
    </dgm:pt>
    <dgm:pt modelId="{3968AF74-7898-41FB-9B7A-E85746B7677F}" type="parTrans" cxnId="{B37C9506-18A0-421F-8F08-6782E505311A}">
      <dgm:prSet/>
      <dgm:spPr/>
      <dgm:t>
        <a:bodyPr/>
        <a:lstStyle/>
        <a:p>
          <a:endParaRPr lang="en-AU"/>
        </a:p>
      </dgm:t>
    </dgm:pt>
    <dgm:pt modelId="{060C0742-1AEF-4A9D-9E91-075CCAEDB226}" type="sibTrans" cxnId="{B37C9506-18A0-421F-8F08-6782E505311A}">
      <dgm:prSet/>
      <dgm:spPr/>
      <dgm:t>
        <a:bodyPr/>
        <a:lstStyle/>
        <a:p>
          <a:endParaRPr lang="en-AU"/>
        </a:p>
      </dgm:t>
    </dgm:pt>
    <dgm:pt modelId="{44200BBB-F317-408E-B659-38772E8ACF13}" type="pres">
      <dgm:prSet presAssocID="{D6212EED-8FEC-42EC-A393-0E18C319BC65}" presName="Name0" presStyleCnt="0">
        <dgm:presLayoutVars>
          <dgm:dir/>
          <dgm:resizeHandles val="exact"/>
        </dgm:presLayoutVars>
      </dgm:prSet>
      <dgm:spPr/>
    </dgm:pt>
    <dgm:pt modelId="{1DC58425-7D45-4A70-9D8C-925881523966}" type="pres">
      <dgm:prSet presAssocID="{D6212EED-8FEC-42EC-A393-0E18C319BC65}" presName="bkgdShp" presStyleLbl="alignAccFollowNode1" presStyleIdx="0" presStyleCnt="1" custScaleY="139154"/>
      <dgm:spPr/>
    </dgm:pt>
    <dgm:pt modelId="{575A5A23-3180-47E2-874B-D87DAB272A7C}" type="pres">
      <dgm:prSet presAssocID="{D6212EED-8FEC-42EC-A393-0E18C319BC65}" presName="linComp" presStyleCnt="0"/>
      <dgm:spPr/>
    </dgm:pt>
    <dgm:pt modelId="{3384F407-7305-4B92-9C1B-46C4F889E4FF}" type="pres">
      <dgm:prSet presAssocID="{9A3C128E-0637-4791-ABD8-A971FFCB49A8}" presName="compNode" presStyleCnt="0"/>
      <dgm:spPr/>
    </dgm:pt>
    <dgm:pt modelId="{D107ED74-F95F-44B7-ADD8-E6EABBE680D3}" type="pres">
      <dgm:prSet presAssocID="{9A3C128E-0637-4791-ABD8-A971FFCB49A8}" presName="node" presStyleLbl="node1" presStyleIdx="0" presStyleCnt="4">
        <dgm:presLayoutVars>
          <dgm:bulletEnabled val="1"/>
        </dgm:presLayoutVars>
      </dgm:prSet>
      <dgm:spPr/>
    </dgm:pt>
    <dgm:pt modelId="{4048D7EA-2496-46B9-B7DC-B31DD6951636}" type="pres">
      <dgm:prSet presAssocID="{9A3C128E-0637-4791-ABD8-A971FFCB49A8}" presName="invisiNode" presStyleLbl="node1" presStyleIdx="0" presStyleCnt="4"/>
      <dgm:spPr/>
    </dgm:pt>
    <dgm:pt modelId="{98A53693-CF3A-4208-8D7B-9C26BA512D5D}" type="pres">
      <dgm:prSet presAssocID="{9A3C128E-0637-4791-ABD8-A971FFCB49A8}" presName="imagNode" presStyleLbl="fgImgPlace1" presStyleIdx="0" presStyleCnt="4" custScaleY="145701"/>
      <dgm:spPr>
        <a:blipFill dpi="0" rotWithShape="1">
          <a:blip xmlns:r="http://schemas.openxmlformats.org/officeDocument/2006/relationships" r:embed="rId1"/>
          <a:srcRect/>
          <a:stretch>
            <a:fillRect l="496" t="1983" r="496" b="1983"/>
          </a:stretch>
        </a:blipFill>
      </dgm:spPr>
    </dgm:pt>
    <dgm:pt modelId="{7CCB268D-FD90-41AD-8F98-392D578A6870}" type="pres">
      <dgm:prSet presAssocID="{7FD38F84-EFEB-4152-9BE3-117B5E51B1AA}" presName="sibTrans" presStyleLbl="sibTrans2D1" presStyleIdx="0" presStyleCnt="0"/>
      <dgm:spPr/>
    </dgm:pt>
    <dgm:pt modelId="{6AB86CBD-2945-4160-AAF2-92DBAC640818}" type="pres">
      <dgm:prSet presAssocID="{35171256-A42C-4ED0-9997-B6513046766E}" presName="compNode" presStyleCnt="0"/>
      <dgm:spPr/>
    </dgm:pt>
    <dgm:pt modelId="{6C617F43-E8D1-498D-952E-458C04DA2C31}" type="pres">
      <dgm:prSet presAssocID="{35171256-A42C-4ED0-9997-B6513046766E}" presName="node" presStyleLbl="node1" presStyleIdx="1" presStyleCnt="4">
        <dgm:presLayoutVars>
          <dgm:bulletEnabled val="1"/>
        </dgm:presLayoutVars>
      </dgm:prSet>
      <dgm:spPr/>
    </dgm:pt>
    <dgm:pt modelId="{E3E9D462-67FA-46B5-A975-92634826B47F}" type="pres">
      <dgm:prSet presAssocID="{35171256-A42C-4ED0-9997-B6513046766E}" presName="invisiNode" presStyleLbl="node1" presStyleIdx="1" presStyleCnt="4"/>
      <dgm:spPr/>
    </dgm:pt>
    <dgm:pt modelId="{29CC23F7-045B-41D8-843C-2148E8FD4944}" type="pres">
      <dgm:prSet presAssocID="{35171256-A42C-4ED0-9997-B6513046766E}" presName="imagNode" presStyleLbl="fgImgPlace1" presStyleIdx="1" presStyleCnt="4" custScaleY="145701"/>
      <dgm:spPr>
        <a:blipFill dpi="0" rotWithShape="1">
          <a:blip xmlns:r="http://schemas.openxmlformats.org/officeDocument/2006/relationships" r:embed="rId2"/>
          <a:srcRect/>
          <a:stretch>
            <a:fillRect l="-405" t="-304" r="-405" b="-304"/>
          </a:stretch>
        </a:blipFill>
      </dgm:spPr>
    </dgm:pt>
    <dgm:pt modelId="{E1E9E849-7021-4238-8263-CA696D3E750D}" type="pres">
      <dgm:prSet presAssocID="{3FF7CDD0-857B-4BFB-88FD-03376DFA4FD7}" presName="sibTrans" presStyleLbl="sibTrans2D1" presStyleIdx="0" presStyleCnt="0"/>
      <dgm:spPr/>
    </dgm:pt>
    <dgm:pt modelId="{A022E28F-C77B-49BD-A8B8-9D039592D1B9}" type="pres">
      <dgm:prSet presAssocID="{10B0B2F1-69B4-4BB6-8E71-3EF57AC80427}" presName="compNode" presStyleCnt="0"/>
      <dgm:spPr/>
    </dgm:pt>
    <dgm:pt modelId="{CD22E5DF-99CF-4E10-8C10-E2F07D7F82F8}" type="pres">
      <dgm:prSet presAssocID="{10B0B2F1-69B4-4BB6-8E71-3EF57AC80427}" presName="node" presStyleLbl="node1" presStyleIdx="2" presStyleCnt="4">
        <dgm:presLayoutVars>
          <dgm:bulletEnabled val="1"/>
        </dgm:presLayoutVars>
      </dgm:prSet>
      <dgm:spPr/>
    </dgm:pt>
    <dgm:pt modelId="{0A463A55-03FC-41A7-A90A-B5C3BE22E144}" type="pres">
      <dgm:prSet presAssocID="{10B0B2F1-69B4-4BB6-8E71-3EF57AC80427}" presName="invisiNode" presStyleLbl="node1" presStyleIdx="2" presStyleCnt="4"/>
      <dgm:spPr/>
    </dgm:pt>
    <dgm:pt modelId="{6A7134E0-2E48-4F4B-AE6B-3E3FD6DCAC98}" type="pres">
      <dgm:prSet presAssocID="{10B0B2F1-69B4-4BB6-8E71-3EF57AC80427}" presName="imagNode" presStyleLbl="fgImgPlace1" presStyleIdx="2" presStyleCnt="4" custScaleY="145701"/>
      <dgm:spPr>
        <a:blipFill>
          <a:blip xmlns:r="http://schemas.openxmlformats.org/officeDocument/2006/relationships" r:embed="rId3"/>
          <a:stretch>
            <a:fillRect l="7697" t="6460" r="7697" b="6460"/>
          </a:stretch>
        </a:blipFill>
      </dgm:spPr>
    </dgm:pt>
    <dgm:pt modelId="{B7C787E9-8418-44BB-9E35-EA3BBC4D5B5A}" type="pres">
      <dgm:prSet presAssocID="{060C0742-1AEF-4A9D-9E91-075CCAEDB226}" presName="sibTrans" presStyleLbl="sibTrans2D1" presStyleIdx="0" presStyleCnt="0"/>
      <dgm:spPr/>
    </dgm:pt>
    <dgm:pt modelId="{40A7A8DB-2B1F-4B46-B706-EA93AA557838}" type="pres">
      <dgm:prSet presAssocID="{EC3D2725-04A8-403B-B87B-BBF29FA47147}" presName="compNode" presStyleCnt="0"/>
      <dgm:spPr/>
    </dgm:pt>
    <dgm:pt modelId="{BBB16401-C4D2-43E3-8BF8-87748D859D2C}" type="pres">
      <dgm:prSet presAssocID="{EC3D2725-04A8-403B-B87B-BBF29FA47147}" presName="node" presStyleLbl="node1" presStyleIdx="3" presStyleCnt="4">
        <dgm:presLayoutVars>
          <dgm:bulletEnabled val="1"/>
        </dgm:presLayoutVars>
      </dgm:prSet>
      <dgm:spPr/>
    </dgm:pt>
    <dgm:pt modelId="{9CC15BD2-0F95-4791-84CE-BF3C57F7F98F}" type="pres">
      <dgm:prSet presAssocID="{EC3D2725-04A8-403B-B87B-BBF29FA47147}" presName="invisiNode" presStyleLbl="node1" presStyleIdx="3" presStyleCnt="4"/>
      <dgm:spPr/>
    </dgm:pt>
    <dgm:pt modelId="{A48B2A97-1499-458C-8AA5-61FB68236C14}" type="pres">
      <dgm:prSet presAssocID="{EC3D2725-04A8-403B-B87B-BBF29FA47147}" presName="imagNode" presStyleLbl="fgImgPlace1" presStyleIdx="3" presStyleCnt="4" custScaleY="145701"/>
      <dgm:spPr>
        <a:blipFill>
          <a:blip xmlns:r="http://schemas.openxmlformats.org/officeDocument/2006/relationships" r:embed="rId4"/>
          <a:srcRect/>
          <a:stretch>
            <a:fillRect l="-15000" r="-15000"/>
          </a:stretch>
        </a:blipFill>
      </dgm:spPr>
      <dgm:extLst>
        <a:ext uri="{E40237B7-FDA0-4F09-8148-C483321AD2D9}">
          <dgm14:cNvPr xmlns:dgm14="http://schemas.microsoft.com/office/drawing/2010/diagram" id="0" name="" descr="Stones balancing on a wood"/>
        </a:ext>
      </dgm:extLst>
    </dgm:pt>
  </dgm:ptLst>
  <dgm:cxnLst>
    <dgm:cxn modelId="{5E163606-9FFE-4C52-83A7-3C48582ED4EF}" type="presOf" srcId="{EC3D2725-04A8-403B-B87B-BBF29FA47147}" destId="{BBB16401-C4D2-43E3-8BF8-87748D859D2C}" srcOrd="0" destOrd="0" presId="urn:microsoft.com/office/officeart/2005/8/layout/pList2"/>
    <dgm:cxn modelId="{B37C9506-18A0-421F-8F08-6782E505311A}" srcId="{D6212EED-8FEC-42EC-A393-0E18C319BC65}" destId="{10B0B2F1-69B4-4BB6-8E71-3EF57AC80427}" srcOrd="2" destOrd="0" parTransId="{3968AF74-7898-41FB-9B7A-E85746B7677F}" sibTransId="{060C0742-1AEF-4A9D-9E91-075CCAEDB226}"/>
    <dgm:cxn modelId="{AD58DE3B-7F4E-4EA4-8D2F-FAD08F0D226A}" type="presOf" srcId="{3FF7CDD0-857B-4BFB-88FD-03376DFA4FD7}" destId="{E1E9E849-7021-4238-8263-CA696D3E750D}" srcOrd="0" destOrd="0" presId="urn:microsoft.com/office/officeart/2005/8/layout/pList2"/>
    <dgm:cxn modelId="{AED45A5E-BF91-4ED6-9641-A217B34374C8}" type="presOf" srcId="{35171256-A42C-4ED0-9997-B6513046766E}" destId="{6C617F43-E8D1-498D-952E-458C04DA2C31}" srcOrd="0" destOrd="0" presId="urn:microsoft.com/office/officeart/2005/8/layout/pList2"/>
    <dgm:cxn modelId="{8475A761-4DE9-4D50-AB8F-E588A2CEE07F}" type="presOf" srcId="{9A3C128E-0637-4791-ABD8-A971FFCB49A8}" destId="{D107ED74-F95F-44B7-ADD8-E6EABBE680D3}" srcOrd="0" destOrd="0" presId="urn:microsoft.com/office/officeart/2005/8/layout/pList2"/>
    <dgm:cxn modelId="{E516DD44-E640-4B7E-9318-B6F84064D15F}" type="presOf" srcId="{060C0742-1AEF-4A9D-9E91-075CCAEDB226}" destId="{B7C787E9-8418-44BB-9E35-EA3BBC4D5B5A}" srcOrd="0" destOrd="0" presId="urn:microsoft.com/office/officeart/2005/8/layout/pList2"/>
    <dgm:cxn modelId="{E96B1650-654C-45E5-AD02-E0848748D906}" srcId="{D6212EED-8FEC-42EC-A393-0E18C319BC65}" destId="{9A3C128E-0637-4791-ABD8-A971FFCB49A8}" srcOrd="0" destOrd="0" parTransId="{AF73B2CA-D46C-4827-BDC6-975C4F54B7A2}" sibTransId="{7FD38F84-EFEB-4152-9BE3-117B5E51B1AA}"/>
    <dgm:cxn modelId="{DE57A058-3ADD-4A28-B500-F30B9408E1F8}" type="presOf" srcId="{7FD38F84-EFEB-4152-9BE3-117B5E51B1AA}" destId="{7CCB268D-FD90-41AD-8F98-392D578A6870}" srcOrd="0" destOrd="0" presId="urn:microsoft.com/office/officeart/2005/8/layout/pList2"/>
    <dgm:cxn modelId="{A91DD29E-885A-49DE-A0B0-7E56D3A83370}" srcId="{D6212EED-8FEC-42EC-A393-0E18C319BC65}" destId="{EC3D2725-04A8-403B-B87B-BBF29FA47147}" srcOrd="3" destOrd="0" parTransId="{3F1F3009-9F55-4910-AFE3-EDCE12DEABBB}" sibTransId="{3C4636B1-BDDC-47AF-A9FC-B3988E635F30}"/>
    <dgm:cxn modelId="{98A55DC3-5B52-4869-A428-89B645F0AB00}" type="presOf" srcId="{10B0B2F1-69B4-4BB6-8E71-3EF57AC80427}" destId="{CD22E5DF-99CF-4E10-8C10-E2F07D7F82F8}" srcOrd="0" destOrd="0" presId="urn:microsoft.com/office/officeart/2005/8/layout/pList2"/>
    <dgm:cxn modelId="{AE4367D5-C525-41F9-9E5A-6360E8D457C8}" type="presOf" srcId="{D6212EED-8FEC-42EC-A393-0E18C319BC65}" destId="{44200BBB-F317-408E-B659-38772E8ACF13}" srcOrd="0" destOrd="0" presId="urn:microsoft.com/office/officeart/2005/8/layout/pList2"/>
    <dgm:cxn modelId="{A9F30EE4-38C6-4B6A-8740-FAD9E28AB7E4}" srcId="{D6212EED-8FEC-42EC-A393-0E18C319BC65}" destId="{35171256-A42C-4ED0-9997-B6513046766E}" srcOrd="1" destOrd="0" parTransId="{E60126E1-13D4-4078-9E41-CF6B0705DAE7}" sibTransId="{3FF7CDD0-857B-4BFB-88FD-03376DFA4FD7}"/>
    <dgm:cxn modelId="{16BAA19B-0A6C-4138-BD82-353CF03939C4}" type="presParOf" srcId="{44200BBB-F317-408E-B659-38772E8ACF13}" destId="{1DC58425-7D45-4A70-9D8C-925881523966}" srcOrd="0" destOrd="0" presId="urn:microsoft.com/office/officeart/2005/8/layout/pList2"/>
    <dgm:cxn modelId="{2A68AB91-F900-4F4D-A1AD-B5F4412E66FC}" type="presParOf" srcId="{44200BBB-F317-408E-B659-38772E8ACF13}" destId="{575A5A23-3180-47E2-874B-D87DAB272A7C}" srcOrd="1" destOrd="0" presId="urn:microsoft.com/office/officeart/2005/8/layout/pList2"/>
    <dgm:cxn modelId="{7A4994E4-2745-4FC0-A15C-44A055E6711E}" type="presParOf" srcId="{575A5A23-3180-47E2-874B-D87DAB272A7C}" destId="{3384F407-7305-4B92-9C1B-46C4F889E4FF}" srcOrd="0" destOrd="0" presId="urn:microsoft.com/office/officeart/2005/8/layout/pList2"/>
    <dgm:cxn modelId="{DA65A641-7582-45B7-A8CE-558BDA00D3EB}" type="presParOf" srcId="{3384F407-7305-4B92-9C1B-46C4F889E4FF}" destId="{D107ED74-F95F-44B7-ADD8-E6EABBE680D3}" srcOrd="0" destOrd="0" presId="urn:microsoft.com/office/officeart/2005/8/layout/pList2"/>
    <dgm:cxn modelId="{20C004D2-A27F-4A0D-82D2-F781DE39375F}" type="presParOf" srcId="{3384F407-7305-4B92-9C1B-46C4F889E4FF}" destId="{4048D7EA-2496-46B9-B7DC-B31DD6951636}" srcOrd="1" destOrd="0" presId="urn:microsoft.com/office/officeart/2005/8/layout/pList2"/>
    <dgm:cxn modelId="{B6ABF825-79A1-417D-9609-1874719E1FE0}" type="presParOf" srcId="{3384F407-7305-4B92-9C1B-46C4F889E4FF}" destId="{98A53693-CF3A-4208-8D7B-9C26BA512D5D}" srcOrd="2" destOrd="0" presId="urn:microsoft.com/office/officeart/2005/8/layout/pList2"/>
    <dgm:cxn modelId="{B325B659-8AE8-47D1-BF02-B95E069517EF}" type="presParOf" srcId="{575A5A23-3180-47E2-874B-D87DAB272A7C}" destId="{7CCB268D-FD90-41AD-8F98-392D578A6870}" srcOrd="1" destOrd="0" presId="urn:microsoft.com/office/officeart/2005/8/layout/pList2"/>
    <dgm:cxn modelId="{5C84E99C-A492-4222-A418-BF87BE541486}" type="presParOf" srcId="{575A5A23-3180-47E2-874B-D87DAB272A7C}" destId="{6AB86CBD-2945-4160-AAF2-92DBAC640818}" srcOrd="2" destOrd="0" presId="urn:microsoft.com/office/officeart/2005/8/layout/pList2"/>
    <dgm:cxn modelId="{6478F515-F994-4221-84C9-E24073472335}" type="presParOf" srcId="{6AB86CBD-2945-4160-AAF2-92DBAC640818}" destId="{6C617F43-E8D1-498D-952E-458C04DA2C31}" srcOrd="0" destOrd="0" presId="urn:microsoft.com/office/officeart/2005/8/layout/pList2"/>
    <dgm:cxn modelId="{39A16825-16BF-41BD-8D96-710A61874547}" type="presParOf" srcId="{6AB86CBD-2945-4160-AAF2-92DBAC640818}" destId="{E3E9D462-67FA-46B5-A975-92634826B47F}" srcOrd="1" destOrd="0" presId="urn:microsoft.com/office/officeart/2005/8/layout/pList2"/>
    <dgm:cxn modelId="{BA7EE5EA-A588-4697-8EC5-A6718812131E}" type="presParOf" srcId="{6AB86CBD-2945-4160-AAF2-92DBAC640818}" destId="{29CC23F7-045B-41D8-843C-2148E8FD4944}" srcOrd="2" destOrd="0" presId="urn:microsoft.com/office/officeart/2005/8/layout/pList2"/>
    <dgm:cxn modelId="{B8C35943-6517-431F-B637-9FDF5BDAEBDC}" type="presParOf" srcId="{575A5A23-3180-47E2-874B-D87DAB272A7C}" destId="{E1E9E849-7021-4238-8263-CA696D3E750D}" srcOrd="3" destOrd="0" presId="urn:microsoft.com/office/officeart/2005/8/layout/pList2"/>
    <dgm:cxn modelId="{118B80CC-8E42-46A5-A281-143099D9DA6F}" type="presParOf" srcId="{575A5A23-3180-47E2-874B-D87DAB272A7C}" destId="{A022E28F-C77B-49BD-A8B8-9D039592D1B9}" srcOrd="4" destOrd="0" presId="urn:microsoft.com/office/officeart/2005/8/layout/pList2"/>
    <dgm:cxn modelId="{4CC798F2-E491-45AB-BF0B-B1485F154C2C}" type="presParOf" srcId="{A022E28F-C77B-49BD-A8B8-9D039592D1B9}" destId="{CD22E5DF-99CF-4E10-8C10-E2F07D7F82F8}" srcOrd="0" destOrd="0" presId="urn:microsoft.com/office/officeart/2005/8/layout/pList2"/>
    <dgm:cxn modelId="{F3FDDC27-F539-4FAF-B8FA-E6D10FE1820F}" type="presParOf" srcId="{A022E28F-C77B-49BD-A8B8-9D039592D1B9}" destId="{0A463A55-03FC-41A7-A90A-B5C3BE22E144}" srcOrd="1" destOrd="0" presId="urn:microsoft.com/office/officeart/2005/8/layout/pList2"/>
    <dgm:cxn modelId="{196C4509-CE55-4E3D-8EEA-5E82A3CA12F5}" type="presParOf" srcId="{A022E28F-C77B-49BD-A8B8-9D039592D1B9}" destId="{6A7134E0-2E48-4F4B-AE6B-3E3FD6DCAC98}" srcOrd="2" destOrd="0" presId="urn:microsoft.com/office/officeart/2005/8/layout/pList2"/>
    <dgm:cxn modelId="{506FB618-2C23-4996-A31F-6A90D9E22E62}" type="presParOf" srcId="{575A5A23-3180-47E2-874B-D87DAB272A7C}" destId="{B7C787E9-8418-44BB-9E35-EA3BBC4D5B5A}" srcOrd="5" destOrd="0" presId="urn:microsoft.com/office/officeart/2005/8/layout/pList2"/>
    <dgm:cxn modelId="{9777DCB9-FB34-4524-A62F-C0682B0BD79C}" type="presParOf" srcId="{575A5A23-3180-47E2-874B-D87DAB272A7C}" destId="{40A7A8DB-2B1F-4B46-B706-EA93AA557838}" srcOrd="6" destOrd="0" presId="urn:microsoft.com/office/officeart/2005/8/layout/pList2"/>
    <dgm:cxn modelId="{93474E57-D73D-4144-B35C-A4831C3DA557}" type="presParOf" srcId="{40A7A8DB-2B1F-4B46-B706-EA93AA557838}" destId="{BBB16401-C4D2-43E3-8BF8-87748D859D2C}" srcOrd="0" destOrd="0" presId="urn:microsoft.com/office/officeart/2005/8/layout/pList2"/>
    <dgm:cxn modelId="{9378A968-151C-4810-B2C6-E04BC0D2C3C5}" type="presParOf" srcId="{40A7A8DB-2B1F-4B46-B706-EA93AA557838}" destId="{9CC15BD2-0F95-4791-84CE-BF3C57F7F98F}" srcOrd="1" destOrd="0" presId="urn:microsoft.com/office/officeart/2005/8/layout/pList2"/>
    <dgm:cxn modelId="{FECCF54F-2997-4E88-B794-D01F182D188F}" type="presParOf" srcId="{40A7A8DB-2B1F-4B46-B706-EA93AA557838}" destId="{A48B2A97-1499-458C-8AA5-61FB68236C14}"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B9E296-F79B-4FBC-9297-239FF4652DDC}" type="doc">
      <dgm:prSet loTypeId="urn:microsoft.com/office/officeart/2005/8/layout/pList2" loCatId="list" qsTypeId="urn:microsoft.com/office/officeart/2005/8/quickstyle/simple1" qsCatId="simple" csTypeId="urn:microsoft.com/office/officeart/2005/8/colors/accent1_2" csCatId="accent1" phldr="1"/>
      <dgm:spPr/>
    </dgm:pt>
    <dgm:pt modelId="{12B9BE4D-B03D-49D0-A0B2-C6531C7B2C25}">
      <dgm:prSet phldrT="[Text]"/>
      <dgm:spPr/>
      <dgm:t>
        <a:bodyPr/>
        <a:lstStyle/>
        <a:p>
          <a:r>
            <a:rPr lang="en-US"/>
            <a:t>Existing programs</a:t>
          </a:r>
          <a:endParaRPr lang="en-AU"/>
        </a:p>
      </dgm:t>
    </dgm:pt>
    <dgm:pt modelId="{A4C1BFC0-BE07-473B-8EE0-F734B2CEC47A}" type="parTrans" cxnId="{640BC24E-EB22-4D28-916D-F34ADAFA7836}">
      <dgm:prSet/>
      <dgm:spPr/>
      <dgm:t>
        <a:bodyPr/>
        <a:lstStyle/>
        <a:p>
          <a:endParaRPr lang="en-AU"/>
        </a:p>
      </dgm:t>
    </dgm:pt>
    <dgm:pt modelId="{BAB8E547-1EFE-4235-9981-67BDE6F85B97}" type="sibTrans" cxnId="{640BC24E-EB22-4D28-916D-F34ADAFA7836}">
      <dgm:prSet/>
      <dgm:spPr/>
      <dgm:t>
        <a:bodyPr/>
        <a:lstStyle/>
        <a:p>
          <a:endParaRPr lang="en-AU"/>
        </a:p>
      </dgm:t>
    </dgm:pt>
    <dgm:pt modelId="{5430F095-5117-49C6-A1A9-BD30EC51DDF6}">
      <dgm:prSet phldrT="[Text]"/>
      <dgm:spPr/>
      <dgm:t>
        <a:bodyPr/>
        <a:lstStyle/>
        <a:p>
          <a:r>
            <a:rPr lang="en-US"/>
            <a:t>Update priority card stacks</a:t>
          </a:r>
          <a:endParaRPr lang="en-AU"/>
        </a:p>
      </dgm:t>
    </dgm:pt>
    <dgm:pt modelId="{8F56CA55-2151-442B-9F86-1658A7E37CAA}" type="parTrans" cxnId="{1D0D5590-FF92-4293-BD8B-7AE91D9D5E93}">
      <dgm:prSet/>
      <dgm:spPr/>
      <dgm:t>
        <a:bodyPr/>
        <a:lstStyle/>
        <a:p>
          <a:endParaRPr lang="en-AU"/>
        </a:p>
      </dgm:t>
    </dgm:pt>
    <dgm:pt modelId="{1FEB839F-A93F-48D2-A1A3-DFE0451B04E9}" type="sibTrans" cxnId="{1D0D5590-FF92-4293-BD8B-7AE91D9D5E93}">
      <dgm:prSet/>
      <dgm:spPr/>
      <dgm:t>
        <a:bodyPr/>
        <a:lstStyle/>
        <a:p>
          <a:endParaRPr lang="en-AU"/>
        </a:p>
      </dgm:t>
    </dgm:pt>
    <dgm:pt modelId="{BF92058C-0E40-4421-880B-E0AFE1A78B30}">
      <dgm:prSet phldrT="[Text]"/>
      <dgm:spPr/>
      <dgm:t>
        <a:bodyPr/>
        <a:lstStyle/>
        <a:p>
          <a:r>
            <a:rPr lang="en-US"/>
            <a:t>Use </a:t>
          </a:r>
          <a:r>
            <a:rPr lang="en-US" err="1"/>
            <a:t>SHeLL</a:t>
          </a:r>
          <a:r>
            <a:rPr lang="en-US"/>
            <a:t> &amp; PEMAT</a:t>
          </a:r>
          <a:endParaRPr lang="en-AU"/>
        </a:p>
      </dgm:t>
    </dgm:pt>
    <dgm:pt modelId="{B38E4763-27E9-412D-AB8B-B170803DCDDC}" type="parTrans" cxnId="{56A2CD90-52B5-4C7B-A7D7-CE5A08051B67}">
      <dgm:prSet/>
      <dgm:spPr/>
      <dgm:t>
        <a:bodyPr/>
        <a:lstStyle/>
        <a:p>
          <a:endParaRPr lang="en-AU"/>
        </a:p>
      </dgm:t>
    </dgm:pt>
    <dgm:pt modelId="{2FC886FC-5834-492D-8167-D3FF4B56995A}" type="sibTrans" cxnId="{56A2CD90-52B5-4C7B-A7D7-CE5A08051B67}">
      <dgm:prSet/>
      <dgm:spPr/>
      <dgm:t>
        <a:bodyPr/>
        <a:lstStyle/>
        <a:p>
          <a:endParaRPr lang="en-AU"/>
        </a:p>
      </dgm:t>
    </dgm:pt>
    <dgm:pt modelId="{1FE73454-6812-4DBC-AD49-5A8B19B47421}">
      <dgm:prSet phldrT="[Text]"/>
      <dgm:spPr/>
      <dgm:t>
        <a:bodyPr/>
        <a:lstStyle/>
        <a:p>
          <a:r>
            <a:rPr lang="en-US"/>
            <a:t>Staff training</a:t>
          </a:r>
          <a:endParaRPr lang="en-AU"/>
        </a:p>
      </dgm:t>
    </dgm:pt>
    <dgm:pt modelId="{A8ACAE96-BEA9-46B6-9429-31924DFA9D41}" type="parTrans" cxnId="{BD5A0C68-BB37-486C-A18F-BADA1506230D}">
      <dgm:prSet/>
      <dgm:spPr/>
      <dgm:t>
        <a:bodyPr/>
        <a:lstStyle/>
        <a:p>
          <a:endParaRPr lang="en-AU"/>
        </a:p>
      </dgm:t>
    </dgm:pt>
    <dgm:pt modelId="{45E599C7-3295-4183-A666-A4B589D0199B}" type="sibTrans" cxnId="{BD5A0C68-BB37-486C-A18F-BADA1506230D}">
      <dgm:prSet/>
      <dgm:spPr/>
      <dgm:t>
        <a:bodyPr/>
        <a:lstStyle/>
        <a:p>
          <a:endParaRPr lang="en-AU"/>
        </a:p>
      </dgm:t>
    </dgm:pt>
    <dgm:pt modelId="{35DF381A-549A-4A87-8487-5072DC3674A4}" type="pres">
      <dgm:prSet presAssocID="{1FB9E296-F79B-4FBC-9297-239FF4652DDC}" presName="Name0" presStyleCnt="0">
        <dgm:presLayoutVars>
          <dgm:dir/>
          <dgm:resizeHandles val="exact"/>
        </dgm:presLayoutVars>
      </dgm:prSet>
      <dgm:spPr/>
    </dgm:pt>
    <dgm:pt modelId="{737B1535-ECF1-40CA-8EDF-90C51BD089E6}" type="pres">
      <dgm:prSet presAssocID="{1FB9E296-F79B-4FBC-9297-239FF4652DDC}" presName="bkgdShp" presStyleLbl="alignAccFollowNode1" presStyleIdx="0" presStyleCnt="1"/>
      <dgm:spPr/>
    </dgm:pt>
    <dgm:pt modelId="{94248E59-86BF-471B-9871-A8BF3668B3A8}" type="pres">
      <dgm:prSet presAssocID="{1FB9E296-F79B-4FBC-9297-239FF4652DDC}" presName="linComp" presStyleCnt="0"/>
      <dgm:spPr/>
    </dgm:pt>
    <dgm:pt modelId="{434DB427-BE6E-46E0-80F3-99B4C5E8E888}" type="pres">
      <dgm:prSet presAssocID="{12B9BE4D-B03D-49D0-A0B2-C6531C7B2C25}" presName="compNode" presStyleCnt="0"/>
      <dgm:spPr/>
    </dgm:pt>
    <dgm:pt modelId="{3DC7BDF2-F42C-42EE-9769-0F972EC29803}" type="pres">
      <dgm:prSet presAssocID="{12B9BE4D-B03D-49D0-A0B2-C6531C7B2C25}" presName="node" presStyleLbl="node1" presStyleIdx="0" presStyleCnt="4">
        <dgm:presLayoutVars>
          <dgm:bulletEnabled val="1"/>
        </dgm:presLayoutVars>
      </dgm:prSet>
      <dgm:spPr/>
    </dgm:pt>
    <dgm:pt modelId="{B9C630AD-1EDA-432B-A62F-841290AC3478}" type="pres">
      <dgm:prSet presAssocID="{12B9BE4D-B03D-49D0-A0B2-C6531C7B2C25}" presName="invisiNode" presStyleLbl="node1" presStyleIdx="0" presStyleCnt="4"/>
      <dgm:spPr/>
    </dgm:pt>
    <dgm:pt modelId="{5D996E4D-4B58-4C70-9838-028C7F7004CE}" type="pres">
      <dgm:prSet presAssocID="{12B9BE4D-B03D-49D0-A0B2-C6531C7B2C25}" presName="imagNode" presStyleLbl="fgImgPlace1" presStyleIdx="0" presStyleCnt="4"/>
      <dgm:spPr>
        <a:blipFill>
          <a:blip xmlns:r="http://schemas.openxmlformats.org/officeDocument/2006/relationships" r:embed="rId1"/>
          <a:stretch>
            <a:fillRect/>
          </a:stretch>
        </a:blipFill>
      </dgm:spPr>
    </dgm:pt>
    <dgm:pt modelId="{EEA24EA7-8AC3-4773-A365-914DF9D9CD1A}" type="pres">
      <dgm:prSet presAssocID="{BAB8E547-1EFE-4235-9981-67BDE6F85B97}" presName="sibTrans" presStyleLbl="sibTrans2D1" presStyleIdx="0" presStyleCnt="0"/>
      <dgm:spPr/>
    </dgm:pt>
    <dgm:pt modelId="{6AE0F7B8-2A10-4359-BA58-F3F8985D6B42}" type="pres">
      <dgm:prSet presAssocID="{5430F095-5117-49C6-A1A9-BD30EC51DDF6}" presName="compNode" presStyleCnt="0"/>
      <dgm:spPr/>
    </dgm:pt>
    <dgm:pt modelId="{9F5B44AD-4F85-42FA-9329-7980547B729B}" type="pres">
      <dgm:prSet presAssocID="{5430F095-5117-49C6-A1A9-BD30EC51DDF6}" presName="node" presStyleLbl="node1" presStyleIdx="1" presStyleCnt="4">
        <dgm:presLayoutVars>
          <dgm:bulletEnabled val="1"/>
        </dgm:presLayoutVars>
      </dgm:prSet>
      <dgm:spPr/>
    </dgm:pt>
    <dgm:pt modelId="{F0B639CB-C965-4E6A-8C77-A67063A8964C}" type="pres">
      <dgm:prSet presAssocID="{5430F095-5117-49C6-A1A9-BD30EC51DDF6}" presName="invisiNode" presStyleLbl="node1" presStyleIdx="1" presStyleCnt="4"/>
      <dgm:spPr/>
    </dgm:pt>
    <dgm:pt modelId="{47BC844E-8DC8-454F-B523-E16EDA6DC262}" type="pres">
      <dgm:prSet presAssocID="{5430F095-5117-49C6-A1A9-BD30EC51DDF6}" presName="imagNode" presStyleLbl="fgImgPlace1" presStyleIdx="1" presStyleCnt="4"/>
      <dgm:spPr>
        <a:blipFill>
          <a:blip xmlns:r="http://schemas.openxmlformats.org/officeDocument/2006/relationships" r:embed="rId2"/>
          <a:stretch>
            <a:fillRect l="496" t="1983" r="496" b="1983"/>
          </a:stretch>
        </a:blipFill>
      </dgm:spPr>
    </dgm:pt>
    <dgm:pt modelId="{E58F49A4-5173-4E45-A56C-1D652DEEF2AD}" type="pres">
      <dgm:prSet presAssocID="{1FEB839F-A93F-48D2-A1A3-DFE0451B04E9}" presName="sibTrans" presStyleLbl="sibTrans2D1" presStyleIdx="0" presStyleCnt="0"/>
      <dgm:spPr/>
    </dgm:pt>
    <dgm:pt modelId="{C9821075-C454-4513-8150-9D573B7153CE}" type="pres">
      <dgm:prSet presAssocID="{BF92058C-0E40-4421-880B-E0AFE1A78B30}" presName="compNode" presStyleCnt="0"/>
      <dgm:spPr/>
    </dgm:pt>
    <dgm:pt modelId="{13D32B75-37E3-441F-8A11-4E28E7A219FC}" type="pres">
      <dgm:prSet presAssocID="{BF92058C-0E40-4421-880B-E0AFE1A78B30}" presName="node" presStyleLbl="node1" presStyleIdx="2" presStyleCnt="4">
        <dgm:presLayoutVars>
          <dgm:bulletEnabled val="1"/>
        </dgm:presLayoutVars>
      </dgm:prSet>
      <dgm:spPr/>
    </dgm:pt>
    <dgm:pt modelId="{A9983139-22A1-4A73-BF5C-90F7DDADC363}" type="pres">
      <dgm:prSet presAssocID="{BF92058C-0E40-4421-880B-E0AFE1A78B30}" presName="invisiNode" presStyleLbl="node1" presStyleIdx="2" presStyleCnt="4"/>
      <dgm:spPr/>
    </dgm:pt>
    <dgm:pt modelId="{838D09C3-7B64-46C1-8468-F0D806EDB113}" type="pres">
      <dgm:prSet presAssocID="{BF92058C-0E40-4421-880B-E0AFE1A78B30}" presName="imagNode" presStyleLbl="fgImgPlace1" presStyleIdx="2" presStyleCnt="4"/>
      <dgm:spPr>
        <a:blipFill>
          <a:blip xmlns:r="http://schemas.openxmlformats.org/officeDocument/2006/relationships" r:embed="rId3"/>
          <a:stretch>
            <a:fillRect l="496" t="1983" r="496" b="1983"/>
          </a:stretch>
        </a:blipFill>
      </dgm:spPr>
    </dgm:pt>
    <dgm:pt modelId="{B5EE935C-94CB-420F-9C34-2981DC423FC0}" type="pres">
      <dgm:prSet presAssocID="{2FC886FC-5834-492D-8167-D3FF4B56995A}" presName="sibTrans" presStyleLbl="sibTrans2D1" presStyleIdx="0" presStyleCnt="0"/>
      <dgm:spPr/>
    </dgm:pt>
    <dgm:pt modelId="{F3802256-AC1E-46C5-894F-5DA5DAE8A825}" type="pres">
      <dgm:prSet presAssocID="{1FE73454-6812-4DBC-AD49-5A8B19B47421}" presName="compNode" presStyleCnt="0"/>
      <dgm:spPr/>
    </dgm:pt>
    <dgm:pt modelId="{CEEF71E3-697A-4362-8182-8405AFB9C845}" type="pres">
      <dgm:prSet presAssocID="{1FE73454-6812-4DBC-AD49-5A8B19B47421}" presName="node" presStyleLbl="node1" presStyleIdx="3" presStyleCnt="4">
        <dgm:presLayoutVars>
          <dgm:bulletEnabled val="1"/>
        </dgm:presLayoutVars>
      </dgm:prSet>
      <dgm:spPr/>
    </dgm:pt>
    <dgm:pt modelId="{BA2AA4EE-18DF-4F8F-AA27-6FC8CBE67F6B}" type="pres">
      <dgm:prSet presAssocID="{1FE73454-6812-4DBC-AD49-5A8B19B47421}" presName="invisiNode" presStyleLbl="node1" presStyleIdx="3" presStyleCnt="4"/>
      <dgm:spPr/>
    </dgm:pt>
    <dgm:pt modelId="{BC39FEC7-8FDA-4465-B133-8D7BC1DD6CFE}" type="pres">
      <dgm:prSet presAssocID="{1FE73454-6812-4DBC-AD49-5A8B19B47421}"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3000" b="-13000"/>
          </a:stretch>
        </a:blipFill>
      </dgm:spPr>
      <dgm:extLst>
        <a:ext uri="{E40237B7-FDA0-4F09-8148-C483321AD2D9}">
          <dgm14:cNvPr xmlns:dgm14="http://schemas.microsoft.com/office/drawing/2010/diagram" id="0" name="" descr="Open notebook with drawn charts"/>
        </a:ext>
      </dgm:extLst>
    </dgm:pt>
  </dgm:ptLst>
  <dgm:cxnLst>
    <dgm:cxn modelId="{4EC42600-57C2-46FE-A0DB-558F03ACE768}" type="presOf" srcId="{5430F095-5117-49C6-A1A9-BD30EC51DDF6}" destId="{9F5B44AD-4F85-42FA-9329-7980547B729B}" srcOrd="0" destOrd="0" presId="urn:microsoft.com/office/officeart/2005/8/layout/pList2"/>
    <dgm:cxn modelId="{27B87A09-96B6-4F3E-8673-C4F008D5A00B}" type="presOf" srcId="{12B9BE4D-B03D-49D0-A0B2-C6531C7B2C25}" destId="{3DC7BDF2-F42C-42EE-9769-0F972EC29803}" srcOrd="0" destOrd="0" presId="urn:microsoft.com/office/officeart/2005/8/layout/pList2"/>
    <dgm:cxn modelId="{BD5A0C68-BB37-486C-A18F-BADA1506230D}" srcId="{1FB9E296-F79B-4FBC-9297-239FF4652DDC}" destId="{1FE73454-6812-4DBC-AD49-5A8B19B47421}" srcOrd="3" destOrd="0" parTransId="{A8ACAE96-BEA9-46B6-9429-31924DFA9D41}" sibTransId="{45E599C7-3295-4183-A666-A4B589D0199B}"/>
    <dgm:cxn modelId="{640BC24E-EB22-4D28-916D-F34ADAFA7836}" srcId="{1FB9E296-F79B-4FBC-9297-239FF4652DDC}" destId="{12B9BE4D-B03D-49D0-A0B2-C6531C7B2C25}" srcOrd="0" destOrd="0" parTransId="{A4C1BFC0-BE07-473B-8EE0-F734B2CEC47A}" sibTransId="{BAB8E547-1EFE-4235-9981-67BDE6F85B97}"/>
    <dgm:cxn modelId="{DC3A356F-4028-4A93-9603-495438AD43B7}" type="presOf" srcId="{1FB9E296-F79B-4FBC-9297-239FF4652DDC}" destId="{35DF381A-549A-4A87-8487-5072DC3674A4}" srcOrd="0" destOrd="0" presId="urn:microsoft.com/office/officeart/2005/8/layout/pList2"/>
    <dgm:cxn modelId="{019E2D71-9C32-4657-8271-AD8AD657580E}" type="presOf" srcId="{2FC886FC-5834-492D-8167-D3FF4B56995A}" destId="{B5EE935C-94CB-420F-9C34-2981DC423FC0}" srcOrd="0" destOrd="0" presId="urn:microsoft.com/office/officeart/2005/8/layout/pList2"/>
    <dgm:cxn modelId="{14250486-FABF-4A68-A21D-4EC6B67F5661}" type="presOf" srcId="{BF92058C-0E40-4421-880B-E0AFE1A78B30}" destId="{13D32B75-37E3-441F-8A11-4E28E7A219FC}" srcOrd="0" destOrd="0" presId="urn:microsoft.com/office/officeart/2005/8/layout/pList2"/>
    <dgm:cxn modelId="{1D0D5590-FF92-4293-BD8B-7AE91D9D5E93}" srcId="{1FB9E296-F79B-4FBC-9297-239FF4652DDC}" destId="{5430F095-5117-49C6-A1A9-BD30EC51DDF6}" srcOrd="1" destOrd="0" parTransId="{8F56CA55-2151-442B-9F86-1658A7E37CAA}" sibTransId="{1FEB839F-A93F-48D2-A1A3-DFE0451B04E9}"/>
    <dgm:cxn modelId="{56A2CD90-52B5-4C7B-A7D7-CE5A08051B67}" srcId="{1FB9E296-F79B-4FBC-9297-239FF4652DDC}" destId="{BF92058C-0E40-4421-880B-E0AFE1A78B30}" srcOrd="2" destOrd="0" parTransId="{B38E4763-27E9-412D-AB8B-B170803DCDDC}" sibTransId="{2FC886FC-5834-492D-8167-D3FF4B56995A}"/>
    <dgm:cxn modelId="{8CBC2ECF-B0A3-42A4-883A-6FAF0456B1CB}" type="presOf" srcId="{BAB8E547-1EFE-4235-9981-67BDE6F85B97}" destId="{EEA24EA7-8AC3-4773-A365-914DF9D9CD1A}" srcOrd="0" destOrd="0" presId="urn:microsoft.com/office/officeart/2005/8/layout/pList2"/>
    <dgm:cxn modelId="{D38621DC-A9B9-41E2-9BA8-057C043549B3}" type="presOf" srcId="{1FEB839F-A93F-48D2-A1A3-DFE0451B04E9}" destId="{E58F49A4-5173-4E45-A56C-1D652DEEF2AD}" srcOrd="0" destOrd="0" presId="urn:microsoft.com/office/officeart/2005/8/layout/pList2"/>
    <dgm:cxn modelId="{92B112EA-DFCE-416B-B320-6971093902F3}" type="presOf" srcId="{1FE73454-6812-4DBC-AD49-5A8B19B47421}" destId="{CEEF71E3-697A-4362-8182-8405AFB9C845}" srcOrd="0" destOrd="0" presId="urn:microsoft.com/office/officeart/2005/8/layout/pList2"/>
    <dgm:cxn modelId="{6F6424ED-582F-4894-B601-AF771C69214C}" type="presParOf" srcId="{35DF381A-549A-4A87-8487-5072DC3674A4}" destId="{737B1535-ECF1-40CA-8EDF-90C51BD089E6}" srcOrd="0" destOrd="0" presId="urn:microsoft.com/office/officeart/2005/8/layout/pList2"/>
    <dgm:cxn modelId="{926C0F04-1B27-4615-B44B-69C7E5DD59A3}" type="presParOf" srcId="{35DF381A-549A-4A87-8487-5072DC3674A4}" destId="{94248E59-86BF-471B-9871-A8BF3668B3A8}" srcOrd="1" destOrd="0" presId="urn:microsoft.com/office/officeart/2005/8/layout/pList2"/>
    <dgm:cxn modelId="{D33E3B6D-E290-4817-9D6E-8EA1EA0AAEFF}" type="presParOf" srcId="{94248E59-86BF-471B-9871-A8BF3668B3A8}" destId="{434DB427-BE6E-46E0-80F3-99B4C5E8E888}" srcOrd="0" destOrd="0" presId="urn:microsoft.com/office/officeart/2005/8/layout/pList2"/>
    <dgm:cxn modelId="{060AE882-AC96-4109-9797-282E8CF2807B}" type="presParOf" srcId="{434DB427-BE6E-46E0-80F3-99B4C5E8E888}" destId="{3DC7BDF2-F42C-42EE-9769-0F972EC29803}" srcOrd="0" destOrd="0" presId="urn:microsoft.com/office/officeart/2005/8/layout/pList2"/>
    <dgm:cxn modelId="{9EED33AA-E31E-48C4-B641-1E1BED90FB67}" type="presParOf" srcId="{434DB427-BE6E-46E0-80F3-99B4C5E8E888}" destId="{B9C630AD-1EDA-432B-A62F-841290AC3478}" srcOrd="1" destOrd="0" presId="urn:microsoft.com/office/officeart/2005/8/layout/pList2"/>
    <dgm:cxn modelId="{8BDCB2D4-B096-46EB-94F3-E1E8DD966C98}" type="presParOf" srcId="{434DB427-BE6E-46E0-80F3-99B4C5E8E888}" destId="{5D996E4D-4B58-4C70-9838-028C7F7004CE}" srcOrd="2" destOrd="0" presId="urn:microsoft.com/office/officeart/2005/8/layout/pList2"/>
    <dgm:cxn modelId="{BA9D503F-F642-4130-8345-E282ED8A9EF4}" type="presParOf" srcId="{94248E59-86BF-471B-9871-A8BF3668B3A8}" destId="{EEA24EA7-8AC3-4773-A365-914DF9D9CD1A}" srcOrd="1" destOrd="0" presId="urn:microsoft.com/office/officeart/2005/8/layout/pList2"/>
    <dgm:cxn modelId="{594D7B16-E1F9-4B83-A9BA-B9BAE6F7C6C0}" type="presParOf" srcId="{94248E59-86BF-471B-9871-A8BF3668B3A8}" destId="{6AE0F7B8-2A10-4359-BA58-F3F8985D6B42}" srcOrd="2" destOrd="0" presId="urn:microsoft.com/office/officeart/2005/8/layout/pList2"/>
    <dgm:cxn modelId="{D3B96154-67B2-4D33-A09B-76BC480AD881}" type="presParOf" srcId="{6AE0F7B8-2A10-4359-BA58-F3F8985D6B42}" destId="{9F5B44AD-4F85-42FA-9329-7980547B729B}" srcOrd="0" destOrd="0" presId="urn:microsoft.com/office/officeart/2005/8/layout/pList2"/>
    <dgm:cxn modelId="{8787D05C-EE2D-46B8-9098-935E347635B2}" type="presParOf" srcId="{6AE0F7B8-2A10-4359-BA58-F3F8985D6B42}" destId="{F0B639CB-C965-4E6A-8C77-A67063A8964C}" srcOrd="1" destOrd="0" presId="urn:microsoft.com/office/officeart/2005/8/layout/pList2"/>
    <dgm:cxn modelId="{5B16D06D-0ED7-44F1-9349-39F47E3E3A66}" type="presParOf" srcId="{6AE0F7B8-2A10-4359-BA58-F3F8985D6B42}" destId="{47BC844E-8DC8-454F-B523-E16EDA6DC262}" srcOrd="2" destOrd="0" presId="urn:microsoft.com/office/officeart/2005/8/layout/pList2"/>
    <dgm:cxn modelId="{C01FCEA9-DCFF-4431-B260-DCFA58A49037}" type="presParOf" srcId="{94248E59-86BF-471B-9871-A8BF3668B3A8}" destId="{E58F49A4-5173-4E45-A56C-1D652DEEF2AD}" srcOrd="3" destOrd="0" presId="urn:microsoft.com/office/officeart/2005/8/layout/pList2"/>
    <dgm:cxn modelId="{C596F09B-D6BE-475E-8CC5-246BE4DC8826}" type="presParOf" srcId="{94248E59-86BF-471B-9871-A8BF3668B3A8}" destId="{C9821075-C454-4513-8150-9D573B7153CE}" srcOrd="4" destOrd="0" presId="urn:microsoft.com/office/officeart/2005/8/layout/pList2"/>
    <dgm:cxn modelId="{D096DDB5-53AF-4748-93D3-7FD305A66D56}" type="presParOf" srcId="{C9821075-C454-4513-8150-9D573B7153CE}" destId="{13D32B75-37E3-441F-8A11-4E28E7A219FC}" srcOrd="0" destOrd="0" presId="urn:microsoft.com/office/officeart/2005/8/layout/pList2"/>
    <dgm:cxn modelId="{08920DEC-EEDE-4B9F-8338-F44258AFC36B}" type="presParOf" srcId="{C9821075-C454-4513-8150-9D573B7153CE}" destId="{A9983139-22A1-4A73-BF5C-90F7DDADC363}" srcOrd="1" destOrd="0" presId="urn:microsoft.com/office/officeart/2005/8/layout/pList2"/>
    <dgm:cxn modelId="{F6B8FD8B-F92A-4FD5-92F0-774652E81EB9}" type="presParOf" srcId="{C9821075-C454-4513-8150-9D573B7153CE}" destId="{838D09C3-7B64-46C1-8468-F0D806EDB113}" srcOrd="2" destOrd="0" presId="urn:microsoft.com/office/officeart/2005/8/layout/pList2"/>
    <dgm:cxn modelId="{1DA8CF1D-8494-461E-8872-CF48896B4A82}" type="presParOf" srcId="{94248E59-86BF-471B-9871-A8BF3668B3A8}" destId="{B5EE935C-94CB-420F-9C34-2981DC423FC0}" srcOrd="5" destOrd="0" presId="urn:microsoft.com/office/officeart/2005/8/layout/pList2"/>
    <dgm:cxn modelId="{A820F5F1-3833-43B7-B644-5F8D8622B82C}" type="presParOf" srcId="{94248E59-86BF-471B-9871-A8BF3668B3A8}" destId="{F3802256-AC1E-46C5-894F-5DA5DAE8A825}" srcOrd="6" destOrd="0" presId="urn:microsoft.com/office/officeart/2005/8/layout/pList2"/>
    <dgm:cxn modelId="{9AE72972-26EA-48AA-B041-8532DA46FE75}" type="presParOf" srcId="{F3802256-AC1E-46C5-894F-5DA5DAE8A825}" destId="{CEEF71E3-697A-4362-8182-8405AFB9C845}" srcOrd="0" destOrd="0" presId="urn:microsoft.com/office/officeart/2005/8/layout/pList2"/>
    <dgm:cxn modelId="{952C1A52-9CD2-4943-8968-5C66023EEB9C}" type="presParOf" srcId="{F3802256-AC1E-46C5-894F-5DA5DAE8A825}" destId="{BA2AA4EE-18DF-4F8F-AA27-6FC8CBE67F6B}" srcOrd="1" destOrd="0" presId="urn:microsoft.com/office/officeart/2005/8/layout/pList2"/>
    <dgm:cxn modelId="{81A59AEE-46B5-417E-8AFB-1490D2312117}" type="presParOf" srcId="{F3802256-AC1E-46C5-894F-5DA5DAE8A825}" destId="{BC39FEC7-8FDA-4465-B133-8D7BC1DD6CFE}"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2A47D-A73F-48F0-A856-35BF07D684D2}">
      <dsp:nvSpPr>
        <dsp:cNvPr id="0" name=""/>
        <dsp:cNvSpPr/>
      </dsp:nvSpPr>
      <dsp:spPr>
        <a:xfrm>
          <a:off x="-4035078" y="-616759"/>
          <a:ext cx="5616961" cy="4787931"/>
        </a:xfrm>
        <a:prstGeom prst="blockArc">
          <a:avLst>
            <a:gd name="adj1" fmla="val 18900000"/>
            <a:gd name="adj2" fmla="val 2700000"/>
            <a:gd name="adj3" fmla="val 451"/>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181E6F-3023-41B4-B73C-D72BFAFB533D}">
      <dsp:nvSpPr>
        <dsp:cNvPr id="0" name=""/>
        <dsp:cNvSpPr/>
      </dsp:nvSpPr>
      <dsp:spPr>
        <a:xfrm>
          <a:off x="1568907" y="284986"/>
          <a:ext cx="6955820" cy="54681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03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Health Literacy Indicators</a:t>
          </a:r>
          <a:endParaRPr lang="en-AU" sz="3000" kern="1200"/>
        </a:p>
      </dsp:txBody>
      <dsp:txXfrm>
        <a:off x="1568907" y="284986"/>
        <a:ext cx="6955820" cy="546810"/>
      </dsp:txXfrm>
    </dsp:sp>
    <dsp:sp modelId="{1E01CC04-A54E-4C2C-AB26-219D1FFBFE31}">
      <dsp:nvSpPr>
        <dsp:cNvPr id="0" name=""/>
        <dsp:cNvSpPr/>
      </dsp:nvSpPr>
      <dsp:spPr>
        <a:xfrm>
          <a:off x="936493" y="228356"/>
          <a:ext cx="683513" cy="683513"/>
        </a:xfrm>
        <a:prstGeom prst="ellipse">
          <a:avLst/>
        </a:prstGeom>
        <a:blipFill dpi="0" rotWithShape="0">
          <a:blip xmlns:r="http://schemas.openxmlformats.org/officeDocument/2006/relationships" r:embed="rId1">
            <a:duotone>
              <a:schemeClr val="accent2">
                <a:shade val="45000"/>
                <a:satMod val="135000"/>
              </a:schemeClr>
              <a:prstClr val="white"/>
            </a:duotone>
            <a:extLst>
              <a:ext uri="{96DAC541-7B7A-43D3-8B79-37D633B846F1}">
                <asvg:svgBlip xmlns:asvg="http://schemas.microsoft.com/office/drawing/2016/SVG/main" r:embed="rId2"/>
              </a:ext>
            </a:extLst>
          </a:blip>
          <a:srcRect/>
          <a:stretch>
            <a:fillRect l="12790" t="6460" r="12790" b="646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547C2F-7EA2-4D87-9065-49AABC97A741}">
      <dsp:nvSpPr>
        <dsp:cNvPr id="0" name=""/>
        <dsp:cNvSpPr/>
      </dsp:nvSpPr>
      <dsp:spPr>
        <a:xfrm>
          <a:off x="1814929" y="1140516"/>
          <a:ext cx="6753491" cy="54681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03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Audience</a:t>
          </a:r>
          <a:endParaRPr lang="en-AU" sz="3000" kern="1200"/>
        </a:p>
      </dsp:txBody>
      <dsp:txXfrm>
        <a:off x="1814929" y="1140516"/>
        <a:ext cx="6753491" cy="546810"/>
      </dsp:txXfrm>
    </dsp:sp>
    <dsp:sp modelId="{C4536ED5-614F-4D93-A51A-B9502681BF3D}">
      <dsp:nvSpPr>
        <dsp:cNvPr id="0" name=""/>
        <dsp:cNvSpPr/>
      </dsp:nvSpPr>
      <dsp:spPr>
        <a:xfrm>
          <a:off x="1229740" y="1060437"/>
          <a:ext cx="683513" cy="683513"/>
        </a:xfrm>
        <a:prstGeom prst="ellipse">
          <a:avLst/>
        </a:prstGeom>
        <a:blipFill rotWithShape="0">
          <a:blip xmlns:r="http://schemas.openxmlformats.org/officeDocument/2006/relationships" r:embed="rId3">
            <a:duotone>
              <a:schemeClr val="accent3">
                <a:shade val="45000"/>
                <a:satMod val="135000"/>
              </a:schemeClr>
              <a:prstClr val="white"/>
            </a:duotone>
            <a:extLst>
              <a:ext uri="{96DAC541-7B7A-43D3-8B79-37D633B846F1}">
                <asvg:svgBlip xmlns:asvg="http://schemas.microsoft.com/office/drawing/2016/SVG/main" r:embed="rId4"/>
              </a:ext>
            </a:extLst>
          </a:blip>
          <a:stretch>
            <a:fillRect l="12790" t="6460" r="12790" b="646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72FB5-08DE-469D-87D2-8CAB3A8671C1}">
      <dsp:nvSpPr>
        <dsp:cNvPr id="0" name=""/>
        <dsp:cNvSpPr/>
      </dsp:nvSpPr>
      <dsp:spPr>
        <a:xfrm>
          <a:off x="1803226" y="1913980"/>
          <a:ext cx="6800387" cy="54681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03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Diversity in images</a:t>
          </a:r>
        </a:p>
      </dsp:txBody>
      <dsp:txXfrm>
        <a:off x="1803226" y="1913980"/>
        <a:ext cx="6800387" cy="546810"/>
      </dsp:txXfrm>
    </dsp:sp>
    <dsp:sp modelId="{9A7B12F3-5409-46A5-931F-3CD140EA07B8}">
      <dsp:nvSpPr>
        <dsp:cNvPr id="0" name=""/>
        <dsp:cNvSpPr/>
      </dsp:nvSpPr>
      <dsp:spPr>
        <a:xfrm>
          <a:off x="1218018" y="1833906"/>
          <a:ext cx="683513" cy="683513"/>
        </a:xfrm>
        <a:prstGeom prst="ellipse">
          <a:avLst/>
        </a:prstGeom>
        <a:blipFill rotWithShape="0">
          <a:blip xmlns:r="http://schemas.openxmlformats.org/officeDocument/2006/relationships" r:embed="rId5">
            <a:duotone>
              <a:schemeClr val="accent1">
                <a:shade val="45000"/>
                <a:satMod val="135000"/>
              </a:schemeClr>
              <a:prstClr val="white"/>
            </a:duotone>
            <a:extLst>
              <a:ext uri="{96DAC541-7B7A-43D3-8B79-37D633B846F1}">
                <asvg:svgBlip xmlns:asvg="http://schemas.microsoft.com/office/drawing/2016/SVG/main" r:embed="rId6"/>
              </a:ext>
            </a:extLst>
          </a:blip>
          <a:stretch>
            <a:fillRect l="12790" t="6460" r="12790" b="646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675C163-0CCA-4FDB-B3D4-0E96E32442AB}">
      <dsp:nvSpPr>
        <dsp:cNvPr id="0" name=""/>
        <dsp:cNvSpPr/>
      </dsp:nvSpPr>
      <dsp:spPr>
        <a:xfrm>
          <a:off x="1536358" y="2746062"/>
          <a:ext cx="7044240" cy="54681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03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Patient Journey</a:t>
          </a:r>
        </a:p>
      </dsp:txBody>
      <dsp:txXfrm>
        <a:off x="1536358" y="2746062"/>
        <a:ext cx="7044240" cy="546810"/>
      </dsp:txXfrm>
    </dsp:sp>
    <dsp:sp modelId="{253CEEED-3BA9-4828-B297-47D23F9D96F2}">
      <dsp:nvSpPr>
        <dsp:cNvPr id="0" name=""/>
        <dsp:cNvSpPr/>
      </dsp:nvSpPr>
      <dsp:spPr>
        <a:xfrm>
          <a:off x="892790" y="2654265"/>
          <a:ext cx="683513" cy="683513"/>
        </a:xfrm>
        <a:prstGeom prst="ellipse">
          <a:avLst/>
        </a:prstGeom>
        <a:blipFill rotWithShape="0">
          <a:blip xmlns:r="http://schemas.openxmlformats.org/officeDocument/2006/relationships"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l="12790" t="6460" r="12790" b="646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58425-7D45-4A70-9D8C-925881523966}">
      <dsp:nvSpPr>
        <dsp:cNvPr id="0" name=""/>
        <dsp:cNvSpPr/>
      </dsp:nvSpPr>
      <dsp:spPr>
        <a:xfrm>
          <a:off x="0" y="-156850"/>
          <a:ext cx="9153524" cy="205049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A53693-CF3A-4208-8D7B-9C26BA512D5D}">
      <dsp:nvSpPr>
        <dsp:cNvPr id="0" name=""/>
        <dsp:cNvSpPr/>
      </dsp:nvSpPr>
      <dsp:spPr>
        <a:xfrm>
          <a:off x="277126" y="106400"/>
          <a:ext cx="1999830" cy="1574442"/>
        </a:xfrm>
        <a:prstGeom prst="roundRect">
          <a:avLst>
            <a:gd name="adj" fmla="val 10000"/>
          </a:avLst>
        </a:prstGeom>
        <a:blipFill dpi="0" rotWithShape="1">
          <a:blip xmlns:r="http://schemas.openxmlformats.org/officeDocument/2006/relationships" r:embed="rId1"/>
          <a:srcRect/>
          <a:stretch>
            <a:fillRect l="496" t="1983" r="496" b="198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07ED74-F95F-44B7-ADD8-E6EABBE680D3}">
      <dsp:nvSpPr>
        <dsp:cNvPr id="0" name=""/>
        <dsp:cNvSpPr/>
      </dsp:nvSpPr>
      <dsp:spPr>
        <a:xfrm rot="10800000">
          <a:off x="277126" y="1630393"/>
          <a:ext cx="1999830" cy="180099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Card stacks</a:t>
          </a:r>
          <a:endParaRPr lang="en-AU" sz="2400" kern="1200"/>
        </a:p>
      </dsp:txBody>
      <dsp:txXfrm rot="10800000">
        <a:off x="332513" y="1630393"/>
        <a:ext cx="1889056" cy="1745610"/>
      </dsp:txXfrm>
    </dsp:sp>
    <dsp:sp modelId="{29CC23F7-045B-41D8-843C-2148E8FD4944}">
      <dsp:nvSpPr>
        <dsp:cNvPr id="0" name=""/>
        <dsp:cNvSpPr/>
      </dsp:nvSpPr>
      <dsp:spPr>
        <a:xfrm>
          <a:off x="2476940" y="106400"/>
          <a:ext cx="1999830" cy="1574442"/>
        </a:xfrm>
        <a:prstGeom prst="roundRect">
          <a:avLst>
            <a:gd name="adj" fmla="val 10000"/>
          </a:avLst>
        </a:prstGeom>
        <a:blipFill dpi="0" rotWithShape="1">
          <a:blip xmlns:r="http://schemas.openxmlformats.org/officeDocument/2006/relationships" r:embed="rId2"/>
          <a:srcRect/>
          <a:stretch>
            <a:fillRect l="-405" t="-304" r="-405" b="-30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617F43-E8D1-498D-952E-458C04DA2C31}">
      <dsp:nvSpPr>
        <dsp:cNvPr id="0" name=""/>
        <dsp:cNvSpPr/>
      </dsp:nvSpPr>
      <dsp:spPr>
        <a:xfrm rot="10800000">
          <a:off x="2476940" y="1630393"/>
          <a:ext cx="1999830" cy="180099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Readability</a:t>
          </a:r>
          <a:endParaRPr lang="en-AU" sz="2400" kern="1200"/>
        </a:p>
      </dsp:txBody>
      <dsp:txXfrm rot="10800000">
        <a:off x="2532327" y="1630393"/>
        <a:ext cx="1889056" cy="1745610"/>
      </dsp:txXfrm>
    </dsp:sp>
    <dsp:sp modelId="{6A7134E0-2E48-4F4B-AE6B-3E3FD6DCAC98}">
      <dsp:nvSpPr>
        <dsp:cNvPr id="0" name=""/>
        <dsp:cNvSpPr/>
      </dsp:nvSpPr>
      <dsp:spPr>
        <a:xfrm>
          <a:off x="4676753" y="106400"/>
          <a:ext cx="1999830" cy="1574442"/>
        </a:xfrm>
        <a:prstGeom prst="roundRect">
          <a:avLst>
            <a:gd name="adj" fmla="val 10000"/>
          </a:avLst>
        </a:prstGeom>
        <a:blipFill>
          <a:blip xmlns:r="http://schemas.openxmlformats.org/officeDocument/2006/relationships" r:embed="rId3"/>
          <a:stretch>
            <a:fillRect l="7697" t="6460" r="7697" b="646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2E5DF-99CF-4E10-8C10-E2F07D7F82F8}">
      <dsp:nvSpPr>
        <dsp:cNvPr id="0" name=""/>
        <dsp:cNvSpPr/>
      </dsp:nvSpPr>
      <dsp:spPr>
        <a:xfrm rot="10800000">
          <a:off x="4676753" y="1630393"/>
          <a:ext cx="1999830" cy="180099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Tools &amp; visual aids</a:t>
          </a:r>
          <a:endParaRPr lang="en-AU" sz="2400" kern="1200"/>
        </a:p>
      </dsp:txBody>
      <dsp:txXfrm rot="10800000">
        <a:off x="4732140" y="1630393"/>
        <a:ext cx="1889056" cy="1745610"/>
      </dsp:txXfrm>
    </dsp:sp>
    <dsp:sp modelId="{A48B2A97-1499-458C-8AA5-61FB68236C14}">
      <dsp:nvSpPr>
        <dsp:cNvPr id="0" name=""/>
        <dsp:cNvSpPr/>
      </dsp:nvSpPr>
      <dsp:spPr>
        <a:xfrm>
          <a:off x="6876567" y="106400"/>
          <a:ext cx="1999830" cy="1574442"/>
        </a:xfrm>
        <a:prstGeom prst="roundRect">
          <a:avLst>
            <a:gd name="adj" fmla="val 10000"/>
          </a:avLst>
        </a:prstGeom>
        <a:blipFill>
          <a:blip xmlns:r="http://schemas.openxmlformats.org/officeDocument/2006/relationships" r:embed="rId4"/>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B16401-C4D2-43E3-8BF8-87748D859D2C}">
      <dsp:nvSpPr>
        <dsp:cNvPr id="0" name=""/>
        <dsp:cNvSpPr/>
      </dsp:nvSpPr>
      <dsp:spPr>
        <a:xfrm rot="10800000">
          <a:off x="6876567" y="1630393"/>
          <a:ext cx="1999830" cy="180099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Indicators &lt;20% coverage</a:t>
          </a:r>
          <a:endParaRPr lang="en-AU" sz="2400" kern="1200"/>
        </a:p>
      </dsp:txBody>
      <dsp:txXfrm rot="10800000">
        <a:off x="6931954" y="1630393"/>
        <a:ext cx="1889056" cy="1745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B1535-ECF1-40CA-8EDF-90C51BD089E6}">
      <dsp:nvSpPr>
        <dsp:cNvPr id="0" name=""/>
        <dsp:cNvSpPr/>
      </dsp:nvSpPr>
      <dsp:spPr>
        <a:xfrm>
          <a:off x="0" y="0"/>
          <a:ext cx="9153525" cy="159948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96E4D-4B58-4C70-9838-028C7F7004CE}">
      <dsp:nvSpPr>
        <dsp:cNvPr id="0" name=""/>
        <dsp:cNvSpPr/>
      </dsp:nvSpPr>
      <dsp:spPr>
        <a:xfrm>
          <a:off x="277126" y="213264"/>
          <a:ext cx="1999830" cy="1172956"/>
        </a:xfrm>
        <a:prstGeom prst="roundRect">
          <a:avLst>
            <a:gd name="adj" fmla="val 10000"/>
          </a:avLst>
        </a:prstGeom>
        <a:blipFill>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C7BDF2-F42C-42EE-9769-0F972EC29803}">
      <dsp:nvSpPr>
        <dsp:cNvPr id="0" name=""/>
        <dsp:cNvSpPr/>
      </dsp:nvSpPr>
      <dsp:spPr>
        <a:xfrm rot="10800000">
          <a:off x="277126" y="1599485"/>
          <a:ext cx="1999830" cy="195492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US" sz="2700" kern="1200"/>
            <a:t>Existing programs</a:t>
          </a:r>
          <a:endParaRPr lang="en-AU" sz="2700" kern="1200"/>
        </a:p>
      </dsp:txBody>
      <dsp:txXfrm rot="10800000">
        <a:off x="337247" y="1599485"/>
        <a:ext cx="1879588" cy="1894806"/>
      </dsp:txXfrm>
    </dsp:sp>
    <dsp:sp modelId="{47BC844E-8DC8-454F-B523-E16EDA6DC262}">
      <dsp:nvSpPr>
        <dsp:cNvPr id="0" name=""/>
        <dsp:cNvSpPr/>
      </dsp:nvSpPr>
      <dsp:spPr>
        <a:xfrm>
          <a:off x="2476940" y="213264"/>
          <a:ext cx="1999830" cy="1172956"/>
        </a:xfrm>
        <a:prstGeom prst="roundRect">
          <a:avLst>
            <a:gd name="adj" fmla="val 10000"/>
          </a:avLst>
        </a:prstGeom>
        <a:blipFill>
          <a:blip xmlns:r="http://schemas.openxmlformats.org/officeDocument/2006/relationships" r:embed="rId2"/>
          <a:stretch>
            <a:fillRect l="496" t="1983" r="496" b="198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5B44AD-4F85-42FA-9329-7980547B729B}">
      <dsp:nvSpPr>
        <dsp:cNvPr id="0" name=""/>
        <dsp:cNvSpPr/>
      </dsp:nvSpPr>
      <dsp:spPr>
        <a:xfrm rot="10800000">
          <a:off x="2476940" y="1599485"/>
          <a:ext cx="1999830" cy="195492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US" sz="2700" kern="1200"/>
            <a:t>Update priority card stacks</a:t>
          </a:r>
          <a:endParaRPr lang="en-AU" sz="2700" kern="1200"/>
        </a:p>
      </dsp:txBody>
      <dsp:txXfrm rot="10800000">
        <a:off x="2537061" y="1599485"/>
        <a:ext cx="1879588" cy="1894806"/>
      </dsp:txXfrm>
    </dsp:sp>
    <dsp:sp modelId="{838D09C3-7B64-46C1-8468-F0D806EDB113}">
      <dsp:nvSpPr>
        <dsp:cNvPr id="0" name=""/>
        <dsp:cNvSpPr/>
      </dsp:nvSpPr>
      <dsp:spPr>
        <a:xfrm>
          <a:off x="4676754" y="213264"/>
          <a:ext cx="1999830" cy="1172956"/>
        </a:xfrm>
        <a:prstGeom prst="roundRect">
          <a:avLst>
            <a:gd name="adj" fmla="val 10000"/>
          </a:avLst>
        </a:prstGeom>
        <a:blipFill>
          <a:blip xmlns:r="http://schemas.openxmlformats.org/officeDocument/2006/relationships" r:embed="rId3"/>
          <a:stretch>
            <a:fillRect l="496" t="1983" r="496" b="198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D32B75-37E3-441F-8A11-4E28E7A219FC}">
      <dsp:nvSpPr>
        <dsp:cNvPr id="0" name=""/>
        <dsp:cNvSpPr/>
      </dsp:nvSpPr>
      <dsp:spPr>
        <a:xfrm rot="10800000">
          <a:off x="4676754" y="1599485"/>
          <a:ext cx="1999830" cy="195492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US" sz="2700" kern="1200"/>
            <a:t>Use </a:t>
          </a:r>
          <a:r>
            <a:rPr lang="en-US" sz="2700" kern="1200" err="1"/>
            <a:t>SHeLL</a:t>
          </a:r>
          <a:r>
            <a:rPr lang="en-US" sz="2700" kern="1200"/>
            <a:t> &amp; PEMAT</a:t>
          </a:r>
          <a:endParaRPr lang="en-AU" sz="2700" kern="1200"/>
        </a:p>
      </dsp:txBody>
      <dsp:txXfrm rot="10800000">
        <a:off x="4736875" y="1599485"/>
        <a:ext cx="1879588" cy="1894806"/>
      </dsp:txXfrm>
    </dsp:sp>
    <dsp:sp modelId="{BC39FEC7-8FDA-4465-B133-8D7BC1DD6CFE}">
      <dsp:nvSpPr>
        <dsp:cNvPr id="0" name=""/>
        <dsp:cNvSpPr/>
      </dsp:nvSpPr>
      <dsp:spPr>
        <a:xfrm>
          <a:off x="6876567" y="213264"/>
          <a:ext cx="1999830" cy="117295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EF71E3-697A-4362-8182-8405AFB9C845}">
      <dsp:nvSpPr>
        <dsp:cNvPr id="0" name=""/>
        <dsp:cNvSpPr/>
      </dsp:nvSpPr>
      <dsp:spPr>
        <a:xfrm rot="10800000">
          <a:off x="6876567" y="1599485"/>
          <a:ext cx="1999830" cy="195492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US" sz="2700" kern="1200"/>
            <a:t>Staff training</a:t>
          </a:r>
          <a:endParaRPr lang="en-AU" sz="2700" kern="1200"/>
        </a:p>
      </dsp:txBody>
      <dsp:txXfrm rot="10800000">
        <a:off x="6936688" y="1599485"/>
        <a:ext cx="1879588" cy="189480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16BCF-FDA2-45D7-9712-D99ED282D900}" type="datetimeFigureOut">
              <a:rPr lang="en-AU" smtClean="0"/>
              <a:t>16/06/2022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CADE4-0304-41F9-AC9C-0C6F891284BE}" type="slidenum">
              <a:rPr lang="en-AU" smtClean="0"/>
              <a:t>‹#›</a:t>
            </a:fld>
            <a:endParaRPr lang="en-AU"/>
          </a:p>
        </p:txBody>
      </p:sp>
    </p:spTree>
    <p:extLst>
      <p:ext uri="{BB962C8B-B14F-4D97-AF65-F5344CB8AC3E}">
        <p14:creationId xmlns:p14="http://schemas.microsoft.com/office/powerpoint/2010/main" val="413383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300"/>
              </a:spcBef>
            </a:pPr>
            <a:r>
              <a:rPr lang="en-AU" sz="1800">
                <a:effectLst/>
                <a:latin typeface="Arial"/>
                <a:ea typeface="Arial" panose="020B0604020202020204" pitchFamily="34" charset="0"/>
                <a:cs typeface="Arial"/>
              </a:rPr>
              <a:t>Thanks Julie for that comprehensive </a:t>
            </a:r>
            <a:r>
              <a:rPr lang="en-AU" sz="1800">
                <a:latin typeface="Arial"/>
                <a:ea typeface="Arial" panose="020B0604020202020204" pitchFamily="34" charset="0"/>
                <a:cs typeface="Arial"/>
              </a:rPr>
              <a:t>introduction of</a:t>
            </a:r>
            <a:r>
              <a:rPr lang="en-AU" sz="1800">
                <a:effectLst/>
                <a:latin typeface="Arial"/>
                <a:ea typeface="Arial" panose="020B0604020202020204" pitchFamily="34" charset="0"/>
                <a:cs typeface="Arial"/>
              </a:rPr>
              <a:t> health literacy and </a:t>
            </a:r>
            <a:r>
              <a:rPr lang="en-AU" sz="1800">
                <a:latin typeface="Arial"/>
                <a:ea typeface="Arial" panose="020B0604020202020204" pitchFamily="34" charset="0"/>
                <a:cs typeface="Arial"/>
              </a:rPr>
              <a:t>the two </a:t>
            </a:r>
            <a:r>
              <a:rPr lang="en-AU" sz="1800">
                <a:effectLst/>
                <a:latin typeface="Arial"/>
                <a:ea typeface="Arial" panose="020B0604020202020204" pitchFamily="34" charset="0"/>
                <a:cs typeface="Arial"/>
              </a:rPr>
              <a:t>key tools that we </a:t>
            </a:r>
            <a:r>
              <a:rPr lang="en-AU" sz="1800">
                <a:latin typeface="Arial"/>
                <a:ea typeface="Arial" panose="020B0604020202020204" pitchFamily="34" charset="0"/>
                <a:cs typeface="Arial"/>
              </a:rPr>
              <a:t>have used within the audit project.</a:t>
            </a:r>
            <a:endParaRPr lang="en-AU" sz="1800">
              <a:effectLst/>
              <a:latin typeface="Arial"/>
              <a:ea typeface="Arial" panose="020B0604020202020204" pitchFamily="34" charset="0"/>
              <a:cs typeface="Times New Roman" panose="02020603050405020304" pitchFamily="18" charset="0"/>
            </a:endParaRPr>
          </a:p>
          <a:p>
            <a:pPr>
              <a:lnSpc>
                <a:spcPct val="115000"/>
              </a:lnSpc>
              <a:spcBef>
                <a:spcPts val="300"/>
              </a:spcBef>
            </a:pPr>
            <a:endParaRPr lang="en-AU" sz="1800">
              <a:latin typeface="Arial"/>
              <a:ea typeface="Arial" panose="020B0604020202020204" pitchFamily="34" charset="0"/>
              <a:cs typeface="Arial"/>
            </a:endParaRPr>
          </a:p>
          <a:p>
            <a:pPr>
              <a:lnSpc>
                <a:spcPct val="114999"/>
              </a:lnSpc>
              <a:spcBef>
                <a:spcPts val="300"/>
              </a:spcBef>
            </a:pPr>
            <a:r>
              <a:rPr lang="en-AU" sz="1800">
                <a:effectLst/>
                <a:latin typeface="Arial"/>
                <a:ea typeface="Arial" panose="020B0604020202020204" pitchFamily="34" charset="0"/>
                <a:cs typeface="Arial"/>
              </a:rPr>
              <a:t>Good morning</a:t>
            </a:r>
            <a:r>
              <a:rPr lang="en-AU" sz="1800">
                <a:latin typeface="Arial"/>
                <a:ea typeface="Arial" panose="020B0604020202020204" pitchFamily="34" charset="0"/>
                <a:cs typeface="Arial"/>
              </a:rPr>
              <a:t> everyone </a:t>
            </a:r>
            <a:r>
              <a:rPr lang="en-AU" sz="900"/>
              <a:t>(afternoon for our international viewers) </a:t>
            </a:r>
            <a:r>
              <a:rPr lang="en-AU" sz="1800">
                <a:latin typeface="Arial"/>
                <a:ea typeface="Arial" panose="020B0604020202020204" pitchFamily="34" charset="0"/>
                <a:cs typeface="Arial"/>
              </a:rPr>
              <a:t>and thanks for attending. </a:t>
            </a:r>
            <a:endParaRPr lang="en-AU">
              <a:latin typeface="Arial"/>
              <a:cs typeface="Arial"/>
            </a:endParaRPr>
          </a:p>
          <a:p>
            <a:pPr>
              <a:lnSpc>
                <a:spcPct val="115000"/>
              </a:lnSpc>
              <a:spcBef>
                <a:spcPts val="300"/>
              </a:spcBef>
            </a:pPr>
            <a:r>
              <a:rPr lang="en-AU" sz="1800">
                <a:effectLst/>
                <a:latin typeface="Arial"/>
                <a:ea typeface="Arial" panose="020B0604020202020204" pitchFamily="34" charset="0"/>
                <a:cs typeface="Arial"/>
              </a:rPr>
              <a:t>I am joining you today from </a:t>
            </a:r>
            <a:r>
              <a:rPr lang="en-AU" sz="1800" err="1">
                <a:effectLst/>
                <a:latin typeface="Arial"/>
                <a:ea typeface="Arial" panose="020B0604020202020204" pitchFamily="34" charset="0"/>
                <a:cs typeface="Arial"/>
              </a:rPr>
              <a:t>Cammeraigal</a:t>
            </a:r>
            <a:r>
              <a:rPr lang="en-AU" sz="1800">
                <a:effectLst/>
                <a:latin typeface="Arial"/>
                <a:ea typeface="Arial" panose="020B0604020202020204" pitchFamily="34" charset="0"/>
                <a:cs typeface="Arial"/>
              </a:rPr>
              <a:t> land on the beautiful North Shore of Sydney.</a:t>
            </a:r>
            <a:r>
              <a:rPr lang="en-AU" sz="1800">
                <a:latin typeface="Arial"/>
                <a:ea typeface="Arial" panose="020B0604020202020204" pitchFamily="34" charset="0"/>
                <a:cs typeface="Arial"/>
              </a:rPr>
              <a:t>  </a:t>
            </a:r>
            <a:endParaRPr lang="en-AU" sz="1800">
              <a:effectLst/>
              <a:latin typeface="Arial"/>
              <a:ea typeface="Arial" panose="020B0604020202020204" pitchFamily="34" charset="0"/>
              <a:cs typeface="Arial"/>
            </a:endParaRPr>
          </a:p>
          <a:p>
            <a:pPr>
              <a:lnSpc>
                <a:spcPct val="115000"/>
              </a:lnSpc>
              <a:spcBef>
                <a:spcPts val="300"/>
              </a:spcBef>
            </a:pPr>
            <a:endParaRPr lang="en-AU" sz="1800">
              <a:effectLst/>
              <a:latin typeface="Arial" panose="020B0604020202020204" pitchFamily="34" charset="0"/>
              <a:ea typeface="Arial" panose="020B0604020202020204" pitchFamily="34" charset="0"/>
              <a:cs typeface="Times New Roman" panose="02020603050405020304" pitchFamily="18" charset="0"/>
            </a:endParaRPr>
          </a:p>
          <a:p>
            <a:pPr>
              <a:lnSpc>
                <a:spcPct val="114999"/>
              </a:lnSpc>
              <a:spcBef>
                <a:spcPts val="300"/>
              </a:spcBef>
            </a:pPr>
            <a:endParaRPr lang="en-AU" sz="1800">
              <a:latin typeface="Arial" panose="020B0604020202020204" pitchFamily="34" charset="0"/>
              <a:ea typeface="Arial" panose="020B0604020202020204" pitchFamily="34" charset="0"/>
              <a:cs typeface="Arial"/>
            </a:endParaRPr>
          </a:p>
          <a:p>
            <a:pPr>
              <a:lnSpc>
                <a:spcPct val="114999"/>
              </a:lnSpc>
              <a:spcBef>
                <a:spcPts val="300"/>
              </a:spcBef>
            </a:pPr>
            <a:endParaRPr lang="en-AU" sz="1800">
              <a:latin typeface="Arial" panose="020B0604020202020204" pitchFamily="34" charset="0"/>
              <a:ea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28C5035-3893-464A-9E3F-10A11B56308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46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key take </a:t>
            </a:r>
            <a:r>
              <a:rPr lang="en-US" b="1" err="1"/>
              <a:t>aways</a:t>
            </a:r>
            <a:r>
              <a:rPr lang="en-US" b="1"/>
              <a:t> that emerged from their discussion identified gaps and opportunities in the following areas</a:t>
            </a:r>
          </a:p>
          <a:p>
            <a:r>
              <a:rPr lang="en-US" b="1"/>
              <a:t>Audience</a:t>
            </a:r>
            <a:r>
              <a:rPr lang="en-US"/>
              <a:t> – this is an area where our targeted content is currently limited – and therefore represents a great opportunity to shape information to meet the needs of more groups. However, will need to do some additional work to understand areas of greatest need (to better utilize limited resources) and also information preferences (e.g., how it is presented)  </a:t>
            </a:r>
          </a:p>
          <a:p>
            <a:r>
              <a:rPr lang="en-US"/>
              <a:t>For key audience groups with specific cultural needs, it is important for us to strengthen existing relationships with relevant stakeholders.</a:t>
            </a:r>
          </a:p>
          <a:p>
            <a:r>
              <a:rPr lang="en-US"/>
              <a:t>And obviously we need to understand our role in the information space for other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are going to park audience gaps as a topic that will require more planning and thought internally as well as externally – to make sure we get it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HL indicators </a:t>
            </a:r>
            <a:r>
              <a:rPr lang="en-US"/>
              <a:t>– It was very clear from our mapping exercise that there are some indicators that need better representation within our materials. Obviously, it is not as simple as writing content so that all indicators are met. – Relevance to the topic and to the audiences likely to read the material are important so we have put some time aside today to get your thoughts on this - Jemma will go into this some more shortly.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Diversity</a:t>
            </a:r>
            <a:r>
              <a:rPr lang="en-US"/>
              <a:t> – visual representation of diversity needs to be more evident – that can help encourage engagement and reinforce that health information is a human right for everyone. Also need to think about having information available to audiences with different abilities – even beyond the accessibility criteria we currently meet (e.g. those with different cognitive/intellectual 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Timing – </a:t>
            </a:r>
            <a:r>
              <a:rPr lang="en-US" b="0"/>
              <a:t>this came up in both group conversations, so it is worth mentioning. And I think it ties well into gaps and opportunities – when are people needing information, and when are people accessing our information. After surgery or a significant diagnosis people can be very unwell and vulnerable and not able to take in a lot of information. There is a real opportunity to explore different formats, better headings, better use of images and graphics to give prompts to people or get short sharp useful medicines and health information across. That might be something for people to think about during our activities today.</a:t>
            </a:r>
          </a:p>
          <a:p>
            <a:endParaRPr lang="en-US"/>
          </a:p>
          <a:p>
            <a:endParaRPr lang="en-AU"/>
          </a:p>
        </p:txBody>
      </p:sp>
      <p:sp>
        <p:nvSpPr>
          <p:cNvPr id="4" name="Slide Number Placeholder 3"/>
          <p:cNvSpPr>
            <a:spLocks noGrp="1"/>
          </p:cNvSpPr>
          <p:nvPr>
            <p:ph type="sldNum" sz="quarter" idx="5"/>
          </p:nvPr>
        </p:nvSpPr>
        <p:spPr/>
        <p:txBody>
          <a:bodyPr/>
          <a:lstStyle/>
          <a:p>
            <a:fld id="{8CA682B4-0CDB-457F-B375-B5C99971844D}" type="slidenum">
              <a:rPr lang="en-AU" smtClean="0"/>
              <a:t>2</a:t>
            </a:fld>
            <a:endParaRPr lang="en-AU"/>
          </a:p>
        </p:txBody>
      </p:sp>
    </p:spTree>
    <p:extLst>
      <p:ext uri="{BB962C8B-B14F-4D97-AF65-F5344CB8AC3E}">
        <p14:creationId xmlns:p14="http://schemas.microsoft.com/office/powerpoint/2010/main" val="96415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CA682B4-0CDB-457F-B375-B5C99971844D}" type="slidenum">
              <a:rPr lang="en-AU" smtClean="0"/>
              <a:t>3</a:t>
            </a:fld>
            <a:endParaRPr lang="en-AU"/>
          </a:p>
        </p:txBody>
      </p:sp>
    </p:spTree>
    <p:extLst>
      <p:ext uri="{BB962C8B-B14F-4D97-AF65-F5344CB8AC3E}">
        <p14:creationId xmlns:p14="http://schemas.microsoft.com/office/powerpoint/2010/main" val="49669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CA682B4-0CDB-457F-B375-B5C99971844D}" type="slidenum">
              <a:rPr lang="en-AU" smtClean="0"/>
              <a:t>4</a:t>
            </a:fld>
            <a:endParaRPr lang="en-AU"/>
          </a:p>
        </p:txBody>
      </p:sp>
    </p:spTree>
    <p:extLst>
      <p:ext uri="{BB962C8B-B14F-4D97-AF65-F5344CB8AC3E}">
        <p14:creationId xmlns:p14="http://schemas.microsoft.com/office/powerpoint/2010/main" val="231115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1476993-F49C-4991-AE7C-4FC74073EA34}" type="slidenum">
              <a:rPr lang="en-AU" smtClean="0"/>
              <a:t>5</a:t>
            </a:fld>
            <a:endParaRPr lang="en-AU"/>
          </a:p>
        </p:txBody>
      </p:sp>
    </p:spTree>
    <p:extLst>
      <p:ext uri="{BB962C8B-B14F-4D97-AF65-F5344CB8AC3E}">
        <p14:creationId xmlns:p14="http://schemas.microsoft.com/office/powerpoint/2010/main" val="362260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So how are NPS MedicineWise filling these gaps and improving their health literacy scores? They are initially focusing on 4 main actions:</a:t>
            </a: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1. NPS MedicineWise is working to address health literacy gaps within their existing programs and working with consumers and community </a:t>
            </a:r>
            <a:r>
              <a:rPr lang="en-US" sz="1200" b="0" i="0" u="none" strike="noStrike" baseline="0" dirty="0" err="1">
                <a:solidFill>
                  <a:srgbClr val="000000"/>
                </a:solidFill>
                <a:latin typeface="Calibri" panose="020F0502020204030204" pitchFamily="34" charset="0"/>
              </a:rPr>
              <a:t>organisations</a:t>
            </a:r>
            <a:r>
              <a:rPr lang="en-US" sz="1200" b="0" i="0" u="none" strike="noStrike" baseline="0" dirty="0">
                <a:solidFill>
                  <a:srgbClr val="000000"/>
                </a:solidFill>
                <a:latin typeface="Calibri" panose="020F0502020204030204" pitchFamily="34" charset="0"/>
              </a:rPr>
              <a:t> to scope the best way to meet the needs of vulnerable communities. </a:t>
            </a:r>
          </a:p>
          <a:p>
            <a:r>
              <a:rPr lang="en-US" sz="1200" b="0" i="0" u="none" strike="noStrike" baseline="0" dirty="0">
                <a:solidFill>
                  <a:srgbClr val="000000"/>
                </a:solidFill>
                <a:latin typeface="Calibri" panose="020F0502020204030204" pitchFamily="34" charset="0"/>
              </a:rPr>
              <a:t>2. Secondly, they are focusing on updating 10 of the card stacks that performed most poorly. They have been working with consumers to develop practical </a:t>
            </a:r>
            <a:r>
              <a:rPr lang="en-US" sz="1200" dirty="0"/>
              <a:t>tools and visual aids - and identify what other information on medicines literacy is needed. They are also focusing on using a greater diversity of images in their work. </a:t>
            </a:r>
            <a:endParaRPr lang="en-US" sz="1200" b="0" i="0" u="none" strike="noStrike" baseline="0" dirty="0">
              <a:solidFill>
                <a:srgbClr val="000000"/>
              </a:solidFill>
              <a:latin typeface="Calibri" panose="020F0502020204030204" pitchFamily="34" charset="0"/>
            </a:endParaRPr>
          </a:p>
          <a:p>
            <a:pPr marL="0" marR="0" lvl="0" indent="0" algn="l" defTabSz="713232"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3. They are making content easier to read and act on by systematically using the </a:t>
            </a:r>
            <a:r>
              <a:rPr lang="en-US" sz="1200" b="0" i="0" u="none" strike="noStrike" baseline="0" dirty="0" err="1">
                <a:solidFill>
                  <a:srgbClr val="000000"/>
                </a:solidFill>
                <a:latin typeface="Calibri" panose="020F0502020204030204" pitchFamily="34" charset="0"/>
              </a:rPr>
              <a:t>SHeLL</a:t>
            </a:r>
            <a:r>
              <a:rPr lang="en-US" sz="1200" b="0" i="0" u="none" strike="noStrike" baseline="0" dirty="0">
                <a:solidFill>
                  <a:srgbClr val="000000"/>
                </a:solidFill>
                <a:latin typeface="Calibri" panose="020F0502020204030204" pitchFamily="34" charset="0"/>
              </a:rPr>
              <a:t> editor and the PEMAT tool when updating old content or creating new content. </a:t>
            </a:r>
          </a:p>
          <a:p>
            <a:pPr marL="0" marR="0" lvl="0" indent="0" algn="l" defTabSz="713232"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4. As with introducing any new system, process or tool, staff need to be trained on how to use them accurately and effectively. So NPS MedicineWise has started to provide comprehensive training across the </a:t>
            </a:r>
            <a:r>
              <a:rPr lang="en-US" sz="1200" b="0" i="0" u="none" strike="noStrike" baseline="0" dirty="0" err="1">
                <a:solidFill>
                  <a:srgbClr val="000000"/>
                </a:solidFill>
                <a:latin typeface="Calibri" panose="020F0502020204030204" pitchFamily="34" charset="0"/>
              </a:rPr>
              <a:t>organisation</a:t>
            </a:r>
            <a:r>
              <a:rPr lang="en-US" sz="1200" b="0" i="0" u="none" strike="noStrike" baseline="0" dirty="0">
                <a:solidFill>
                  <a:srgbClr val="000000"/>
                </a:solidFill>
                <a:latin typeface="Calibri" panose="020F0502020204030204" pitchFamily="34" charset="0"/>
              </a:rPr>
              <a:t> on both the </a:t>
            </a:r>
            <a:r>
              <a:rPr lang="en-US" sz="1200" b="0" i="0" u="none" strike="noStrike" baseline="0" dirty="0" err="1">
                <a:solidFill>
                  <a:srgbClr val="000000"/>
                </a:solidFill>
                <a:latin typeface="Calibri" panose="020F0502020204030204" pitchFamily="34" charset="0"/>
              </a:rPr>
              <a:t>SHeLL</a:t>
            </a:r>
            <a:r>
              <a:rPr lang="en-US" sz="1200" b="0" i="0" u="none" strike="noStrike" baseline="0" dirty="0">
                <a:solidFill>
                  <a:srgbClr val="000000"/>
                </a:solidFill>
                <a:latin typeface="Calibri" panose="020F0502020204030204" pitchFamily="34" charset="0"/>
              </a:rPr>
              <a:t> editor and PEMAT. </a:t>
            </a:r>
          </a:p>
          <a:p>
            <a:endParaRPr lang="en-AU" dirty="0"/>
          </a:p>
        </p:txBody>
      </p:sp>
      <p:sp>
        <p:nvSpPr>
          <p:cNvPr id="4" name="Slide Number Placeholder 3"/>
          <p:cNvSpPr>
            <a:spLocks noGrp="1"/>
          </p:cNvSpPr>
          <p:nvPr>
            <p:ph type="sldNum" sz="quarter" idx="5"/>
          </p:nvPr>
        </p:nvSpPr>
        <p:spPr/>
        <p:txBody>
          <a:bodyPr/>
          <a:lstStyle/>
          <a:p>
            <a:fld id="{01476993-F49C-4991-AE7C-4FC74073EA34}" type="slidenum">
              <a:rPr lang="en-AU" smtClean="0"/>
              <a:t>6</a:t>
            </a:fld>
            <a:endParaRPr lang="en-AU"/>
          </a:p>
        </p:txBody>
      </p:sp>
    </p:spTree>
    <p:extLst>
      <p:ext uri="{BB962C8B-B14F-4D97-AF65-F5344CB8AC3E}">
        <p14:creationId xmlns:p14="http://schemas.microsoft.com/office/powerpoint/2010/main" val="3891118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65337-DEB7-4E43-A863-30F6C17124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 y="0"/>
            <a:ext cx="10165017" cy="5027023"/>
          </a:xfrm>
          <a:prstGeom prst="rect">
            <a:avLst/>
          </a:prstGeom>
        </p:spPr>
      </p:pic>
      <p:sp>
        <p:nvSpPr>
          <p:cNvPr id="2" name="Title 1"/>
          <p:cNvSpPr>
            <a:spLocks noGrp="1"/>
          </p:cNvSpPr>
          <p:nvPr>
            <p:ph type="ctrTitle" hasCustomPrompt="1"/>
          </p:nvPr>
        </p:nvSpPr>
        <p:spPr bwMode="white">
          <a:xfrm>
            <a:off x="362227" y="609463"/>
            <a:ext cx="8913577" cy="2387009"/>
          </a:xfrm>
        </p:spPr>
        <p:txBody>
          <a:bodyPr/>
          <a:lstStyle>
            <a:lvl1pPr>
              <a:lnSpc>
                <a:spcPct val="85000"/>
              </a:lnSpc>
              <a:defRPr sz="5800" cap="all" baseline="0">
                <a:solidFill>
                  <a:schemeClr val="bg1"/>
                </a:solidFill>
              </a:defRPr>
            </a:lvl1pPr>
          </a:lstStyle>
          <a:p>
            <a:r>
              <a:rPr lang="en-US"/>
              <a:t>Click to edit Master</a:t>
            </a:r>
            <a:br>
              <a:rPr lang="en-US"/>
            </a:br>
            <a:r>
              <a:rPr lang="en-US"/>
              <a:t>title style</a:t>
            </a:r>
          </a:p>
        </p:txBody>
      </p:sp>
      <p:sp>
        <p:nvSpPr>
          <p:cNvPr id="3" name="Subtitle 2"/>
          <p:cNvSpPr>
            <a:spLocks noGrp="1"/>
          </p:cNvSpPr>
          <p:nvPr>
            <p:ph type="subTitle" idx="1"/>
          </p:nvPr>
        </p:nvSpPr>
        <p:spPr bwMode="white">
          <a:xfrm>
            <a:off x="362227" y="3022855"/>
            <a:ext cx="8913577" cy="1460500"/>
          </a:xfrm>
          <a:prstGeom prst="rect">
            <a:avLst/>
          </a:prstGeom>
        </p:spPr>
        <p:txBody>
          <a:bodyPr>
            <a:normAutofit/>
          </a:bodyPr>
          <a:lstStyle>
            <a:lvl1pPr marL="0" indent="0" algn="l">
              <a:lnSpc>
                <a:spcPct val="90000"/>
              </a:lnSpc>
              <a:spcBef>
                <a:spcPts val="0"/>
              </a:spcBef>
              <a:spcAft>
                <a:spcPts val="0"/>
              </a:spcAft>
              <a:buNone/>
              <a:defRPr sz="3800">
                <a:solidFill>
                  <a:srgbClr val="FFFFFF"/>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92816433"/>
      </p:ext>
    </p:extLst>
  </p:cSld>
  <p:clrMapOvr>
    <a:masterClrMapping/>
  </p:clrMapOvr>
  <p:extLst>
    <p:ext uri="{DCECCB84-F9BA-43D5-87BE-67443E8EF086}">
      <p15:sldGuideLst xmlns:p15="http://schemas.microsoft.com/office/powerpoint/2012/main">
        <p15:guide id="1" orient="horz" pos="3167">
          <p15:clr>
            <a:srgbClr val="FBAE40"/>
          </p15:clr>
        </p15:guide>
        <p15:guide id="2" pos="3200">
          <p15:clr>
            <a:srgbClr val="FBAE40"/>
          </p15:clr>
        </p15:guide>
        <p15:guide id="3" pos="6185">
          <p15:clr>
            <a:srgbClr val="FBAE40"/>
          </p15:clr>
        </p15:guide>
        <p15:guide id="4" orient="horz" pos="3478">
          <p15:clr>
            <a:srgbClr val="FBAE40"/>
          </p15:clr>
        </p15:guide>
        <p15:guide id="5" orient="horz" pos="3299">
          <p15:clr>
            <a:srgbClr val="FBAE40"/>
          </p15:clr>
        </p15:guide>
        <p15:guide id="6" pos="49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Funding Stat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65337-DEB7-4E43-A863-30F6C17124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 y="0"/>
            <a:ext cx="10165017" cy="5027023"/>
          </a:xfrm>
          <a:prstGeom prst="rect">
            <a:avLst/>
          </a:prstGeom>
        </p:spPr>
      </p:pic>
      <p:sp>
        <p:nvSpPr>
          <p:cNvPr id="2" name="Title 1"/>
          <p:cNvSpPr>
            <a:spLocks noGrp="1"/>
          </p:cNvSpPr>
          <p:nvPr>
            <p:ph type="ctrTitle" hasCustomPrompt="1"/>
          </p:nvPr>
        </p:nvSpPr>
        <p:spPr bwMode="white">
          <a:xfrm>
            <a:off x="362227" y="609463"/>
            <a:ext cx="8913577" cy="2387009"/>
          </a:xfrm>
        </p:spPr>
        <p:txBody>
          <a:bodyPr/>
          <a:lstStyle>
            <a:lvl1pPr>
              <a:lnSpc>
                <a:spcPct val="85000"/>
              </a:lnSpc>
              <a:defRPr sz="5800" cap="all" baseline="0">
                <a:solidFill>
                  <a:schemeClr val="bg1"/>
                </a:solidFill>
              </a:defRPr>
            </a:lvl1pPr>
          </a:lstStyle>
          <a:p>
            <a:r>
              <a:rPr lang="en-US"/>
              <a:t>Click to edit Master</a:t>
            </a:r>
            <a:br>
              <a:rPr lang="en-US"/>
            </a:br>
            <a:r>
              <a:rPr lang="en-US"/>
              <a:t>title style</a:t>
            </a:r>
          </a:p>
        </p:txBody>
      </p:sp>
      <p:sp>
        <p:nvSpPr>
          <p:cNvPr id="3" name="Subtitle 2"/>
          <p:cNvSpPr>
            <a:spLocks noGrp="1"/>
          </p:cNvSpPr>
          <p:nvPr>
            <p:ph type="subTitle" idx="1"/>
          </p:nvPr>
        </p:nvSpPr>
        <p:spPr bwMode="white">
          <a:xfrm>
            <a:off x="362227" y="3022855"/>
            <a:ext cx="8913577" cy="1460500"/>
          </a:xfrm>
          <a:prstGeom prst="rect">
            <a:avLst/>
          </a:prstGeom>
        </p:spPr>
        <p:txBody>
          <a:bodyPr>
            <a:normAutofit/>
          </a:bodyPr>
          <a:lstStyle>
            <a:lvl1pPr marL="0" indent="0" algn="l">
              <a:lnSpc>
                <a:spcPct val="90000"/>
              </a:lnSpc>
              <a:spcBef>
                <a:spcPts val="0"/>
              </a:spcBef>
              <a:spcAft>
                <a:spcPts val="0"/>
              </a:spcAft>
              <a:buNone/>
              <a:defRPr sz="3800">
                <a:solidFill>
                  <a:srgbClr val="FFFFFF"/>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
        <p:nvSpPr>
          <p:cNvPr id="6" name="Text Placeholder 5">
            <a:extLst>
              <a:ext uri="{FF2B5EF4-FFF2-40B4-BE49-F238E27FC236}">
                <a16:creationId xmlns:a16="http://schemas.microsoft.com/office/drawing/2014/main" id="{3E0F3362-C255-46C2-AC2E-01D7404894B7}"/>
              </a:ext>
            </a:extLst>
          </p:cNvPr>
          <p:cNvSpPr>
            <a:spLocks noGrp="1"/>
          </p:cNvSpPr>
          <p:nvPr>
            <p:ph type="body" sz="quarter" idx="10" hasCustomPrompt="1"/>
          </p:nvPr>
        </p:nvSpPr>
        <p:spPr>
          <a:xfrm>
            <a:off x="362227" y="5237163"/>
            <a:ext cx="6555542" cy="284162"/>
          </a:xfrm>
        </p:spPr>
        <p:txBody>
          <a:bodyPr>
            <a:normAutofit/>
          </a:bodyPr>
          <a:lstStyle>
            <a:lvl1pPr>
              <a:defRPr sz="1200"/>
            </a:lvl1pPr>
          </a:lstStyle>
          <a:p>
            <a:pPr lvl="0"/>
            <a:r>
              <a:rPr lang="en-US"/>
              <a:t>This program is funded by the Australian Government Department of Health.</a:t>
            </a:r>
            <a:endParaRPr lang="en-AU"/>
          </a:p>
        </p:txBody>
      </p:sp>
    </p:spTree>
    <p:extLst>
      <p:ext uri="{BB962C8B-B14F-4D97-AF65-F5344CB8AC3E}">
        <p14:creationId xmlns:p14="http://schemas.microsoft.com/office/powerpoint/2010/main" val="965409645"/>
      </p:ext>
    </p:extLst>
  </p:cSld>
  <p:clrMapOvr>
    <a:masterClrMapping/>
  </p:clrMapOvr>
  <p:extLst>
    <p:ext uri="{DCECCB84-F9BA-43D5-87BE-67443E8EF086}">
      <p15:sldGuideLst xmlns:p15="http://schemas.microsoft.com/office/powerpoint/2012/main">
        <p15:guide id="1" orient="horz" pos="3167">
          <p15:clr>
            <a:srgbClr val="FBAE40"/>
          </p15:clr>
        </p15:guide>
        <p15:guide id="2" pos="3200">
          <p15:clr>
            <a:srgbClr val="FBAE40"/>
          </p15:clr>
        </p15:guide>
        <p15:guide id="3" pos="6185">
          <p15:clr>
            <a:srgbClr val="FBAE40"/>
          </p15:clr>
        </p15:guide>
        <p15:guide id="4" orient="horz" pos="3478">
          <p15:clr>
            <a:srgbClr val="FBAE40"/>
          </p15:clr>
        </p15:guide>
        <p15:guide id="5" orient="horz" pos="3299">
          <p15:clr>
            <a:srgbClr val="FBAE40"/>
          </p15:clr>
        </p15:guide>
        <p15:guide id="6" pos="49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6B1426D7-7A2C-4EC0-B878-A15DC716E96A}"/>
              </a:ext>
            </a:extLst>
          </p:cNvPr>
          <p:cNvSpPr>
            <a:spLocks noGrp="1"/>
          </p:cNvSpPr>
          <p:nvPr>
            <p:ph type="pic" sz="quarter" idx="10" hasCustomPrompt="1"/>
          </p:nvPr>
        </p:nvSpPr>
        <p:spPr>
          <a:xfrm>
            <a:off x="0" y="0"/>
            <a:ext cx="10160000" cy="3923881"/>
          </a:xfrm>
        </p:spPr>
        <p:txBody>
          <a:bodyPr/>
          <a:lstStyle>
            <a:lvl1pPr>
              <a:buNone/>
              <a:defRPr/>
            </a:lvl1pPr>
          </a:lstStyle>
          <a:p>
            <a:r>
              <a:rPr lang="en-US"/>
              <a:t>Click icon to add picture.</a:t>
            </a:r>
          </a:p>
        </p:txBody>
      </p:sp>
      <p:pic>
        <p:nvPicPr>
          <p:cNvPr id="4" name="Picture 3">
            <a:extLst>
              <a:ext uri="{FF2B5EF4-FFF2-40B4-BE49-F238E27FC236}">
                <a16:creationId xmlns:a16="http://schemas.microsoft.com/office/drawing/2014/main" id="{2F5A1184-00AB-4C85-BE4F-CAB4C8C008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41" t="29342" r="7082" b="26683"/>
          <a:stretch/>
        </p:blipFill>
        <p:spPr>
          <a:xfrm>
            <a:off x="0" y="4001631"/>
            <a:ext cx="10160000" cy="1713369"/>
          </a:xfrm>
          <a:prstGeom prst="rect">
            <a:avLst/>
          </a:prstGeom>
        </p:spPr>
      </p:pic>
      <p:sp>
        <p:nvSpPr>
          <p:cNvPr id="5" name="Text Placeholder 4">
            <a:extLst>
              <a:ext uri="{FF2B5EF4-FFF2-40B4-BE49-F238E27FC236}">
                <a16:creationId xmlns:a16="http://schemas.microsoft.com/office/drawing/2014/main" id="{AA37C742-13B8-40E7-8778-7CEEA2BF040D}"/>
              </a:ext>
            </a:extLst>
          </p:cNvPr>
          <p:cNvSpPr>
            <a:spLocks noGrp="1"/>
          </p:cNvSpPr>
          <p:nvPr>
            <p:ph type="body" sz="quarter" idx="11" hasCustomPrompt="1"/>
          </p:nvPr>
        </p:nvSpPr>
        <p:spPr>
          <a:xfrm>
            <a:off x="504825" y="4100513"/>
            <a:ext cx="9153525" cy="1420812"/>
          </a:xfrm>
        </p:spPr>
        <p:txBody>
          <a:bodyPr>
            <a:normAutofit/>
          </a:bodyPr>
          <a:lstStyle>
            <a:lvl1pPr>
              <a:lnSpc>
                <a:spcPts val="5000"/>
              </a:lnSpc>
              <a:spcBef>
                <a:spcPts val="0"/>
              </a:spcBef>
              <a:defRPr sz="4800" b="1">
                <a:solidFill>
                  <a:schemeClr val="bg1"/>
                </a:solidFill>
              </a:defRPr>
            </a:lvl1pPr>
          </a:lstStyle>
          <a:p>
            <a:pPr lvl="0"/>
            <a:r>
              <a:rPr lang="en-US"/>
              <a:t>Click to edit</a:t>
            </a:r>
            <a:br>
              <a:rPr lang="en-US"/>
            </a:br>
            <a:r>
              <a:rPr lang="en-US"/>
              <a:t>Master text styles</a:t>
            </a:r>
          </a:p>
        </p:txBody>
      </p:sp>
      <p:sp>
        <p:nvSpPr>
          <p:cNvPr id="8" name="Picture Placeholder 5">
            <a:extLst>
              <a:ext uri="{FF2B5EF4-FFF2-40B4-BE49-F238E27FC236}">
                <a16:creationId xmlns:a16="http://schemas.microsoft.com/office/drawing/2014/main" id="{89074F5A-9B08-40F1-BE7C-EE05EF3FA41F}"/>
              </a:ext>
            </a:extLst>
          </p:cNvPr>
          <p:cNvSpPr>
            <a:spLocks noGrp="1"/>
          </p:cNvSpPr>
          <p:nvPr>
            <p:ph type="pic" sz="quarter" idx="12" hasCustomPrompt="1"/>
          </p:nvPr>
        </p:nvSpPr>
        <p:spPr>
          <a:xfrm>
            <a:off x="7382149" y="0"/>
            <a:ext cx="2777851" cy="907971"/>
          </a:xfrm>
        </p:spPr>
        <p:txBody>
          <a:bodyPr/>
          <a:lstStyle>
            <a:lvl1pPr>
              <a:buNone/>
              <a:defRPr/>
            </a:lvl1pPr>
          </a:lstStyle>
          <a:p>
            <a:r>
              <a:rPr lang="en-US"/>
              <a:t>Click icon to add picture.</a:t>
            </a:r>
          </a:p>
        </p:txBody>
      </p:sp>
    </p:spTree>
    <p:extLst>
      <p:ext uri="{BB962C8B-B14F-4D97-AF65-F5344CB8AC3E}">
        <p14:creationId xmlns:p14="http://schemas.microsoft.com/office/powerpoint/2010/main" val="2899433263"/>
      </p:ext>
    </p:extLst>
  </p:cSld>
  <p:clrMapOvr>
    <a:masterClrMapping/>
  </p:clrMapOvr>
  <p:extLst>
    <p:ext uri="{DCECCB84-F9BA-43D5-87BE-67443E8EF086}">
      <p15:sldGuideLst xmlns:p15="http://schemas.microsoft.com/office/powerpoint/2012/main">
        <p15:guide id="1" pos="4647">
          <p15:clr>
            <a:srgbClr val="FBAE40"/>
          </p15:clr>
        </p15:guide>
        <p15:guide id="2" orient="horz" pos="1800">
          <p15:clr>
            <a:srgbClr val="FBAE40"/>
          </p15:clr>
        </p15:guide>
        <p15:guide id="3" orient="horz" pos="5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p:nvPr>
        </p:nvSpPr>
        <p:spPr/>
        <p:txBody>
          <a:body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2">
            <a:extLst>
              <a:ext uri="{FF2B5EF4-FFF2-40B4-BE49-F238E27FC236}">
                <a16:creationId xmlns:a16="http://schemas.microsoft.com/office/drawing/2014/main" id="{FBB3C5EA-5010-49F5-A563-BB5431BA70A4}"/>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33563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p:nvPr>
        </p:nvSpPr>
        <p:spPr/>
        <p:txBody>
          <a:bodyPr/>
          <a:lstStyle/>
          <a:p>
            <a:r>
              <a:rPr lang="en-US"/>
              <a:t>Click to edit Master title style</a:t>
            </a:r>
            <a:endParaRPr lang="en-GB"/>
          </a:p>
        </p:txBody>
      </p:sp>
      <p:sp>
        <p:nvSpPr>
          <p:cNvPr id="4" name="Text Placeholder 22">
            <a:extLst>
              <a:ext uri="{FF2B5EF4-FFF2-40B4-BE49-F238E27FC236}">
                <a16:creationId xmlns:a16="http://schemas.microsoft.com/office/drawing/2014/main" id="{ED55ACF9-2C8F-4DF1-9B89-6599C8F5251C}"/>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7950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p:nvPr>
        </p:nvSpPr>
        <p:spPr/>
        <p:txBody>
          <a:body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a:xfrm>
            <a:off x="504825" y="1273175"/>
            <a:ext cx="4487306"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0">
            <a:extLst>
              <a:ext uri="{FF2B5EF4-FFF2-40B4-BE49-F238E27FC236}">
                <a16:creationId xmlns:a16="http://schemas.microsoft.com/office/drawing/2014/main" id="{2B8725E3-DFEA-48D7-9E8D-B16701A6228A}"/>
              </a:ext>
            </a:extLst>
          </p:cNvPr>
          <p:cNvSpPr>
            <a:spLocks noGrp="1"/>
          </p:cNvSpPr>
          <p:nvPr>
            <p:ph sz="quarter" idx="11"/>
          </p:nvPr>
        </p:nvSpPr>
        <p:spPr>
          <a:xfrm>
            <a:off x="5171044" y="1273175"/>
            <a:ext cx="4487306"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2">
            <a:extLst>
              <a:ext uri="{FF2B5EF4-FFF2-40B4-BE49-F238E27FC236}">
                <a16:creationId xmlns:a16="http://schemas.microsoft.com/office/drawing/2014/main" id="{DFA71D4D-AA38-46CA-AE94-31DBAAA1E933}"/>
              </a:ext>
            </a:extLst>
          </p:cNvPr>
          <p:cNvSpPr>
            <a:spLocks noGrp="1"/>
          </p:cNvSpPr>
          <p:nvPr>
            <p:ph type="body" sz="quarter" idx="12"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368057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p:nvPr>
        </p:nvSpPr>
        <p:spPr/>
        <p:txBody>
          <a:body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a:xfrm>
            <a:off x="504823" y="1273175"/>
            <a:ext cx="5400000"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2">
            <a:extLst>
              <a:ext uri="{FF2B5EF4-FFF2-40B4-BE49-F238E27FC236}">
                <a16:creationId xmlns:a16="http://schemas.microsoft.com/office/drawing/2014/main" id="{2DBB37E2-3E6F-4F6E-BB61-EB4E1A69C5F6}"/>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358667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p:nvPr>
        </p:nvSpPr>
        <p:spPr/>
        <p:txBody>
          <a:bodyPr/>
          <a:lstStyle/>
          <a:p>
            <a:r>
              <a:rPr lang="en-US"/>
              <a:t>Click to edit Master title style</a:t>
            </a:r>
            <a:endParaRPr lang="en-GB"/>
          </a:p>
        </p:txBody>
      </p:sp>
      <p:sp>
        <p:nvSpPr>
          <p:cNvPr id="6" name="Content Placeholder 20">
            <a:extLst>
              <a:ext uri="{FF2B5EF4-FFF2-40B4-BE49-F238E27FC236}">
                <a16:creationId xmlns:a16="http://schemas.microsoft.com/office/drawing/2014/main" id="{2B8725E3-DFEA-48D7-9E8D-B16701A6228A}"/>
              </a:ext>
            </a:extLst>
          </p:cNvPr>
          <p:cNvSpPr>
            <a:spLocks noGrp="1"/>
          </p:cNvSpPr>
          <p:nvPr>
            <p:ph sz="quarter" idx="11"/>
          </p:nvPr>
        </p:nvSpPr>
        <p:spPr>
          <a:xfrm>
            <a:off x="4258350" y="1273175"/>
            <a:ext cx="5400000"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2">
            <a:extLst>
              <a:ext uri="{FF2B5EF4-FFF2-40B4-BE49-F238E27FC236}">
                <a16:creationId xmlns:a16="http://schemas.microsoft.com/office/drawing/2014/main" id="{674F9D24-26E1-493D-AAB0-2A119F0E2643}"/>
              </a:ext>
            </a:extLst>
          </p:cNvPr>
          <p:cNvSpPr>
            <a:spLocks noGrp="1"/>
          </p:cNvSpPr>
          <p:nvPr>
            <p:ph type="body" sz="quarter" idx="12"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410100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22">
            <a:extLst>
              <a:ext uri="{FF2B5EF4-FFF2-40B4-BE49-F238E27FC236}">
                <a16:creationId xmlns:a16="http://schemas.microsoft.com/office/drawing/2014/main" id="{1FAE4535-0C47-40DC-8028-C7CC6F10DEAD}"/>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274630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NPSY0013 Powerpoint BG FA4-2.jpg"/>
          <p:cNvPicPr>
            <a:picLocks noChangeAspect="1"/>
          </p:cNvPicPr>
          <p:nvPr/>
        </p:nvPicPr>
        <p:blipFill>
          <a:blip r:embed="rId11" cstate="screen"/>
          <a:srcRect b="12073"/>
          <a:stretch>
            <a:fillRect/>
          </a:stretch>
        </p:blipFill>
        <p:spPr bwMode="auto">
          <a:xfrm>
            <a:off x="0" y="3"/>
            <a:ext cx="10160000" cy="5025065"/>
          </a:xfrm>
          <a:prstGeom prst="rect">
            <a:avLst/>
          </a:prstGeom>
          <a:noFill/>
          <a:ln w="9525">
            <a:noFill/>
            <a:miter lim="800000"/>
            <a:headEnd/>
            <a:tailEnd/>
          </a:ln>
        </p:spPr>
      </p:pic>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82149" y="4"/>
            <a:ext cx="2777850" cy="914999"/>
          </a:xfrm>
          <a:prstGeom prst="rect">
            <a:avLst/>
          </a:prstGeom>
        </p:spPr>
      </p:pic>
      <p:sp>
        <p:nvSpPr>
          <p:cNvPr id="1027" name="Title Placeholder 1"/>
          <p:cNvSpPr>
            <a:spLocks noGrp="1"/>
          </p:cNvSpPr>
          <p:nvPr>
            <p:ph type="title"/>
          </p:nvPr>
        </p:nvSpPr>
        <p:spPr bwMode="auto">
          <a:xfrm>
            <a:off x="508000" y="227282"/>
            <a:ext cx="8064500" cy="9077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24100" y="5169995"/>
            <a:ext cx="1747888" cy="366354"/>
          </a:xfrm>
          <a:prstGeom prst="rect">
            <a:avLst/>
          </a:prstGeom>
        </p:spPr>
      </p:pic>
      <p:sp>
        <p:nvSpPr>
          <p:cNvPr id="3" name="Text Placeholder 2">
            <a:extLst>
              <a:ext uri="{FF2B5EF4-FFF2-40B4-BE49-F238E27FC236}">
                <a16:creationId xmlns:a16="http://schemas.microsoft.com/office/drawing/2014/main" id="{6CC1EE15-CA2D-4AAD-BECA-89E700E92048}"/>
              </a:ext>
            </a:extLst>
          </p:cNvPr>
          <p:cNvSpPr>
            <a:spLocks noGrp="1"/>
          </p:cNvSpPr>
          <p:nvPr>
            <p:ph type="body" idx="1"/>
          </p:nvPr>
        </p:nvSpPr>
        <p:spPr>
          <a:xfrm>
            <a:off x="504824" y="1273175"/>
            <a:ext cx="9153525" cy="35544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6978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xStyles>
    <p:titleStyle>
      <a:lvl1pPr algn="l" defTabSz="507995" rtl="0" eaLnBrk="1" fontAlgn="base" hangingPunct="1">
        <a:lnSpc>
          <a:spcPct val="90000"/>
        </a:lnSpc>
        <a:spcBef>
          <a:spcPct val="0"/>
        </a:spcBef>
        <a:spcAft>
          <a:spcPct val="0"/>
        </a:spcAft>
        <a:defRPr sz="3200" b="1" kern="1200" cap="none" baseline="0">
          <a:solidFill>
            <a:schemeClr val="accent1"/>
          </a:solidFill>
          <a:latin typeface="Arial"/>
          <a:ea typeface="ＭＳ Ｐゴシック" charset="-128"/>
          <a:cs typeface="Arial"/>
        </a:defRPr>
      </a:lvl1pPr>
      <a:lvl2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2pPr>
      <a:lvl3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3pPr>
      <a:lvl4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4pPr>
      <a:lvl5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5pPr>
      <a:lvl6pPr marL="507995"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6pPr>
      <a:lvl7pPr marL="1015990"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7pPr>
      <a:lvl8pPr marL="1523985"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8pPr>
      <a:lvl9pPr marL="2031980"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9pPr>
    </p:titleStyle>
    <p:bodyStyle>
      <a:lvl1pPr marL="0" indent="0" algn="l" defTabSz="507995" rtl="0" eaLnBrk="1" fontAlgn="base" hangingPunct="1">
        <a:spcBef>
          <a:spcPts val="1500"/>
        </a:spcBef>
        <a:spcAft>
          <a:spcPts val="0"/>
        </a:spcAft>
        <a:buFont typeface="Calibri" panose="020F0502020204030204" pitchFamily="34" charset="0"/>
        <a:buChar char="​"/>
        <a:defRPr sz="2200" kern="1200">
          <a:solidFill>
            <a:schemeClr val="tx1"/>
          </a:solidFill>
          <a:latin typeface="Arial"/>
          <a:ea typeface="ＭＳ Ｐゴシック" charset="-128"/>
          <a:cs typeface="Arial"/>
        </a:defRPr>
      </a:lvl1pPr>
      <a:lvl2pPr marL="269875" indent="-269875" algn="l" defTabSz="507995" rtl="0" eaLnBrk="1" fontAlgn="base" hangingPunct="1">
        <a:spcBef>
          <a:spcPts val="1500"/>
        </a:spcBef>
        <a:spcAft>
          <a:spcPts val="0"/>
        </a:spcAft>
        <a:buSzPct val="80000"/>
        <a:buFontTx/>
        <a:buBlip>
          <a:blip r:embed="rId14"/>
        </a:buBlip>
        <a:defRPr sz="2200" kern="1200">
          <a:solidFill>
            <a:schemeClr val="tx1"/>
          </a:solidFill>
          <a:latin typeface="Arial"/>
          <a:ea typeface="ＭＳ Ｐゴシック" charset="-128"/>
          <a:cs typeface="Arial"/>
        </a:defRPr>
      </a:lvl2pPr>
      <a:lvl3pPr marL="539750" indent="-269875" algn="l" defTabSz="507995" rtl="0" eaLnBrk="1" fontAlgn="base" hangingPunct="1">
        <a:spcBef>
          <a:spcPts val="600"/>
        </a:spcBef>
        <a:spcAft>
          <a:spcPts val="0"/>
        </a:spcAft>
        <a:buClr>
          <a:schemeClr val="accent1"/>
        </a:buClr>
        <a:buSzPct val="80000"/>
        <a:buFont typeface="Wingdings 2" panose="05020102010507070707" pitchFamily="18" charset="2"/>
        <a:buChar char=""/>
        <a:defRPr sz="1800" kern="1200">
          <a:solidFill>
            <a:schemeClr val="tx1"/>
          </a:solidFill>
          <a:latin typeface="Arial"/>
          <a:ea typeface="ＭＳ Ｐゴシック" charset="-128"/>
          <a:cs typeface="Arial"/>
        </a:defRPr>
      </a:lvl3pPr>
      <a:lvl4pPr marL="809625" indent="-274638" algn="l" defTabSz="507995"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4pPr>
      <a:lvl5pPr marL="1079500" indent="-271463" algn="l" defTabSz="689674"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p:bodyStyle>
    <p:otherStyle>
      <a:defPPr>
        <a:defRPr lang="en-US"/>
      </a:defPPr>
      <a:lvl1pPr marL="0" algn="l" defTabSz="507995" rtl="0" eaLnBrk="1" latinLnBrk="0" hangingPunct="1">
        <a:defRPr sz="2000" kern="1200">
          <a:solidFill>
            <a:schemeClr val="tx1"/>
          </a:solidFill>
          <a:latin typeface="+mn-lt"/>
          <a:ea typeface="+mn-ea"/>
          <a:cs typeface="+mn-cs"/>
        </a:defRPr>
      </a:lvl1pPr>
      <a:lvl2pPr marL="507995" algn="l" defTabSz="507995" rtl="0" eaLnBrk="1" latinLnBrk="0" hangingPunct="1">
        <a:defRPr sz="2000" kern="1200">
          <a:solidFill>
            <a:schemeClr val="tx1"/>
          </a:solidFill>
          <a:latin typeface="+mn-lt"/>
          <a:ea typeface="+mn-ea"/>
          <a:cs typeface="+mn-cs"/>
        </a:defRPr>
      </a:lvl2pPr>
      <a:lvl3pPr marL="1015990" algn="l" defTabSz="507995" rtl="0" eaLnBrk="1" latinLnBrk="0" hangingPunct="1">
        <a:defRPr sz="2000" kern="1200">
          <a:solidFill>
            <a:schemeClr val="tx1"/>
          </a:solidFill>
          <a:latin typeface="+mn-lt"/>
          <a:ea typeface="+mn-ea"/>
          <a:cs typeface="+mn-cs"/>
        </a:defRPr>
      </a:lvl3pPr>
      <a:lvl4pPr marL="1523985" algn="l" defTabSz="507995" rtl="0" eaLnBrk="1" latinLnBrk="0" hangingPunct="1">
        <a:defRPr sz="2000" kern="1200">
          <a:solidFill>
            <a:schemeClr val="tx1"/>
          </a:solidFill>
          <a:latin typeface="+mn-lt"/>
          <a:ea typeface="+mn-ea"/>
          <a:cs typeface="+mn-cs"/>
        </a:defRPr>
      </a:lvl4pPr>
      <a:lvl5pPr marL="2031980" algn="l" defTabSz="507995" rtl="0" eaLnBrk="1" latinLnBrk="0" hangingPunct="1">
        <a:defRPr sz="2000" kern="1200">
          <a:solidFill>
            <a:schemeClr val="tx1"/>
          </a:solidFill>
          <a:latin typeface="+mn-lt"/>
          <a:ea typeface="+mn-ea"/>
          <a:cs typeface="+mn-cs"/>
        </a:defRPr>
      </a:lvl5pPr>
      <a:lvl6pPr marL="2539975" algn="l" defTabSz="507995" rtl="0" eaLnBrk="1" latinLnBrk="0" hangingPunct="1">
        <a:defRPr sz="2000" kern="1200">
          <a:solidFill>
            <a:schemeClr val="tx1"/>
          </a:solidFill>
          <a:latin typeface="+mn-lt"/>
          <a:ea typeface="+mn-ea"/>
          <a:cs typeface="+mn-cs"/>
        </a:defRPr>
      </a:lvl6pPr>
      <a:lvl7pPr marL="3047970" algn="l" defTabSz="507995" rtl="0" eaLnBrk="1" latinLnBrk="0" hangingPunct="1">
        <a:defRPr sz="2000" kern="1200">
          <a:solidFill>
            <a:schemeClr val="tx1"/>
          </a:solidFill>
          <a:latin typeface="+mn-lt"/>
          <a:ea typeface="+mn-ea"/>
          <a:cs typeface="+mn-cs"/>
        </a:defRPr>
      </a:lvl7pPr>
      <a:lvl8pPr marL="3555964" algn="l" defTabSz="507995" rtl="0" eaLnBrk="1" latinLnBrk="0" hangingPunct="1">
        <a:defRPr sz="2000" kern="1200">
          <a:solidFill>
            <a:schemeClr val="tx1"/>
          </a:solidFill>
          <a:latin typeface="+mn-lt"/>
          <a:ea typeface="+mn-ea"/>
          <a:cs typeface="+mn-cs"/>
        </a:defRPr>
      </a:lvl8pPr>
      <a:lvl9pPr marL="4063959" algn="l" defTabSz="507995"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2">
          <p15:clr>
            <a:srgbClr val="F26B43"/>
          </p15:clr>
        </p15:guide>
        <p15:guide id="2" pos="5400">
          <p15:clr>
            <a:srgbClr val="F26B43"/>
          </p15:clr>
        </p15:guide>
        <p15:guide id="3" orient="horz" pos="3478">
          <p15:clr>
            <a:srgbClr val="F26B43"/>
          </p15:clr>
        </p15:guide>
        <p15:guide id="4" pos="6084">
          <p15:clr>
            <a:srgbClr val="F26B43"/>
          </p15:clr>
        </p15:guide>
        <p15:guide id="5" pos="318">
          <p15:clr>
            <a:srgbClr val="F26B43"/>
          </p15:clr>
        </p15:guide>
        <p15:guide id="6" orient="horz" pos="30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6.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6D3A-9929-4496-9FE5-6A10B4351082}"/>
              </a:ext>
            </a:extLst>
          </p:cNvPr>
          <p:cNvSpPr>
            <a:spLocks noGrp="1"/>
          </p:cNvSpPr>
          <p:nvPr>
            <p:ph type="ctrTitle"/>
          </p:nvPr>
        </p:nvSpPr>
        <p:spPr/>
        <p:txBody>
          <a:bodyPr/>
          <a:lstStyle/>
          <a:p>
            <a:r>
              <a:rPr lang="en-US" dirty="0"/>
              <a:t>Health Literacy  &amp; NPS MedicineWise</a:t>
            </a:r>
            <a:endParaRPr lang="en-AU" dirty="0"/>
          </a:p>
        </p:txBody>
      </p:sp>
      <p:sp>
        <p:nvSpPr>
          <p:cNvPr id="3" name="Subtitle 2">
            <a:extLst>
              <a:ext uri="{FF2B5EF4-FFF2-40B4-BE49-F238E27FC236}">
                <a16:creationId xmlns:a16="http://schemas.microsoft.com/office/drawing/2014/main" id="{A33D6193-63F1-4562-9C79-77804C0B20AE}"/>
              </a:ext>
            </a:extLst>
          </p:cNvPr>
          <p:cNvSpPr>
            <a:spLocks noGrp="1"/>
          </p:cNvSpPr>
          <p:nvPr>
            <p:ph type="subTitle" idx="1"/>
          </p:nvPr>
        </p:nvSpPr>
        <p:spPr/>
        <p:txBody>
          <a:bodyPr>
            <a:normAutofit/>
          </a:bodyPr>
          <a:lstStyle/>
          <a:p>
            <a:r>
              <a:rPr lang="en-US" sz="3200" dirty="0"/>
              <a:t>Jemma Gonzalez, Consumer Engagement Lead</a:t>
            </a:r>
            <a:endParaRPr lang="en-AU" sz="3200" dirty="0"/>
          </a:p>
        </p:txBody>
      </p:sp>
      <p:pic>
        <p:nvPicPr>
          <p:cNvPr id="4" name="Audio 3">
            <a:hlinkClick r:id="" action="ppaction://media"/>
            <a:extLst>
              <a:ext uri="{FF2B5EF4-FFF2-40B4-BE49-F238E27FC236}">
                <a16:creationId xmlns:a16="http://schemas.microsoft.com/office/drawing/2014/main" id="{8738EB3B-36D5-43B3-A010-A189D6F326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4500" y="4889500"/>
            <a:ext cx="609600" cy="609600"/>
          </a:xfrm>
          <a:prstGeom prst="rect">
            <a:avLst/>
          </a:prstGeom>
        </p:spPr>
      </p:pic>
    </p:spTree>
    <p:extLst>
      <p:ext uri="{BB962C8B-B14F-4D97-AF65-F5344CB8AC3E}">
        <p14:creationId xmlns:p14="http://schemas.microsoft.com/office/powerpoint/2010/main" val="1832073001"/>
      </p:ext>
    </p:extLst>
  </p:cSld>
  <p:clrMapOvr>
    <a:masterClrMapping/>
  </p:clrMapOvr>
  <mc:AlternateContent xmlns:mc="http://schemas.openxmlformats.org/markup-compatibility/2006" xmlns:p14="http://schemas.microsoft.com/office/powerpoint/2010/main">
    <mc:Choice Requires="p14">
      <p:transition spd="slow" p14:dur="2000" advTm="11639"/>
    </mc:Choice>
    <mc:Fallback xmlns="">
      <p:transition spd="slow" advTm="1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D2FF-078C-4BED-AB90-310841EDD595}"/>
              </a:ext>
            </a:extLst>
          </p:cNvPr>
          <p:cNvSpPr>
            <a:spLocks noGrp="1"/>
          </p:cNvSpPr>
          <p:nvPr>
            <p:ph type="title"/>
          </p:nvPr>
        </p:nvSpPr>
        <p:spPr/>
        <p:txBody>
          <a:bodyPr wrap="square" anchor="b">
            <a:normAutofit/>
          </a:bodyPr>
          <a:lstStyle/>
          <a:p>
            <a:r>
              <a:rPr lang="en-US"/>
              <a:t>Gaps and opportunities    </a:t>
            </a:r>
            <a:endParaRPr lang="en-AU"/>
          </a:p>
        </p:txBody>
      </p:sp>
      <p:graphicFrame>
        <p:nvGraphicFramePr>
          <p:cNvPr id="22" name="Content Placeholder 21">
            <a:extLst>
              <a:ext uri="{FF2B5EF4-FFF2-40B4-BE49-F238E27FC236}">
                <a16:creationId xmlns:a16="http://schemas.microsoft.com/office/drawing/2014/main" id="{E5D0402F-1DB4-4684-B165-5C755B00CC42}"/>
              </a:ext>
            </a:extLst>
          </p:cNvPr>
          <p:cNvGraphicFramePr>
            <a:graphicFrameLocks noGrp="1"/>
          </p:cNvGraphicFramePr>
          <p:nvPr>
            <p:ph sz="quarter" idx="10"/>
          </p:nvPr>
        </p:nvGraphicFramePr>
        <p:xfrm>
          <a:off x="504825" y="1273175"/>
          <a:ext cx="9153525" cy="35544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 Placeholder 20">
            <a:extLst>
              <a:ext uri="{FF2B5EF4-FFF2-40B4-BE49-F238E27FC236}">
                <a16:creationId xmlns:a16="http://schemas.microsoft.com/office/drawing/2014/main" id="{954C99E9-CD48-4916-9C15-7D41A8EBF241}"/>
              </a:ext>
            </a:extLst>
          </p:cNvPr>
          <p:cNvSpPr>
            <a:spLocks noGrp="1"/>
          </p:cNvSpPr>
          <p:nvPr>
            <p:ph type="body" sz="quarter" idx="11"/>
          </p:nvPr>
        </p:nvSpPr>
        <p:spPr/>
        <p:txBody>
          <a:bodyPr/>
          <a:lstStyle/>
          <a:p>
            <a:endParaRPr lang="en-AU"/>
          </a:p>
        </p:txBody>
      </p:sp>
      <p:pic>
        <p:nvPicPr>
          <p:cNvPr id="5" name="Audio 4">
            <a:hlinkClick r:id="" action="ppaction://media"/>
            <a:extLst>
              <a:ext uri="{FF2B5EF4-FFF2-40B4-BE49-F238E27FC236}">
                <a16:creationId xmlns:a16="http://schemas.microsoft.com/office/drawing/2014/main" id="{86825C9D-207F-4AA1-B94A-ECC63176CD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4500" y="4889500"/>
            <a:ext cx="609600" cy="609600"/>
          </a:xfrm>
          <a:prstGeom prst="rect">
            <a:avLst/>
          </a:prstGeom>
        </p:spPr>
      </p:pic>
    </p:spTree>
    <p:extLst>
      <p:ext uri="{BB962C8B-B14F-4D97-AF65-F5344CB8AC3E}">
        <p14:creationId xmlns:p14="http://schemas.microsoft.com/office/powerpoint/2010/main" val="2579633124"/>
      </p:ext>
    </p:extLst>
  </p:cSld>
  <p:clrMapOvr>
    <a:masterClrMapping/>
  </p:clrMapOvr>
  <mc:AlternateContent xmlns:mc="http://schemas.openxmlformats.org/markup-compatibility/2006" xmlns:p14="http://schemas.microsoft.com/office/powerpoint/2010/main">
    <mc:Choice Requires="p14">
      <p:transition spd="slow" p14:dur="2000" advTm="133721"/>
    </mc:Choice>
    <mc:Fallback xmlns="">
      <p:transition spd="slow" advTm="13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BE8B-A1F1-4872-863B-0B417D0BDF88}"/>
              </a:ext>
            </a:extLst>
          </p:cNvPr>
          <p:cNvSpPr>
            <a:spLocks noGrp="1"/>
          </p:cNvSpPr>
          <p:nvPr>
            <p:ph type="title"/>
          </p:nvPr>
        </p:nvSpPr>
        <p:spPr/>
        <p:txBody>
          <a:bodyPr/>
          <a:lstStyle/>
          <a:p>
            <a:r>
              <a:rPr lang="en-US" sz="2800" dirty="0"/>
              <a:t>Card Stacks – actionability</a:t>
            </a:r>
            <a:endParaRPr lang="en-AU" sz="2800" dirty="0"/>
          </a:p>
        </p:txBody>
      </p:sp>
      <p:sp>
        <p:nvSpPr>
          <p:cNvPr id="3" name="Content Placeholder 2">
            <a:extLst>
              <a:ext uri="{FF2B5EF4-FFF2-40B4-BE49-F238E27FC236}">
                <a16:creationId xmlns:a16="http://schemas.microsoft.com/office/drawing/2014/main" id="{63D19FD6-A5B4-4F5A-BF03-C0189A63673E}"/>
              </a:ext>
            </a:extLst>
          </p:cNvPr>
          <p:cNvSpPr>
            <a:spLocks noGrp="1"/>
          </p:cNvSpPr>
          <p:nvPr>
            <p:ph sz="quarter" idx="11"/>
          </p:nvPr>
        </p:nvSpPr>
        <p:spPr>
          <a:xfrm>
            <a:off x="504825" y="1460277"/>
            <a:ext cx="4487306" cy="3554413"/>
          </a:xfrm>
        </p:spPr>
        <p:txBody>
          <a:bodyPr>
            <a:normAutofit fontScale="47500" lnSpcReduction="20000"/>
          </a:bodyPr>
          <a:lstStyle/>
          <a:p>
            <a:pPr marL="342900" lvl="0" indent="-342900">
              <a:lnSpc>
                <a:spcPct val="107000"/>
              </a:lnSpc>
              <a:spcBef>
                <a:spcPts val="600"/>
              </a:spcBef>
              <a:spcAft>
                <a:spcPts val="0"/>
              </a:spcAft>
              <a:buFont typeface="Wingdings" panose="05000000000000000000" pitchFamily="2" charset="2"/>
              <a:buChar char="J"/>
            </a:pPr>
            <a:r>
              <a:rPr lang="en-AU" sz="2400" b="1"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Item 20: Clearly identify at least one action the user can take</a:t>
            </a:r>
          </a:p>
          <a:p>
            <a:pPr marL="342900" lvl="0" indent="-342900">
              <a:lnSpc>
                <a:spcPct val="107000"/>
              </a:lnSpc>
              <a:spcBef>
                <a:spcPts val="600"/>
              </a:spcBef>
              <a:spcAft>
                <a:spcPts val="0"/>
              </a:spcAft>
              <a:buFont typeface="Wingdings" panose="05000000000000000000" pitchFamily="2" charset="2"/>
              <a:buChar char="J"/>
            </a:pPr>
            <a:r>
              <a:rPr lang="en-AU" sz="2400" b="1"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Item 21: Address the user directly when describing actions</a:t>
            </a:r>
            <a:endParaRPr lang="en-AU" sz="2400" b="1" dirty="0">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0"/>
              </a:spcAft>
              <a:buFont typeface="Wingdings" panose="05000000000000000000" pitchFamily="2" charset="2"/>
              <a:buChar char="J"/>
            </a:pPr>
            <a:endParaRPr lang="en-AU" sz="2400" dirty="0">
              <a:latin typeface="Arial" panose="020B0604020202020204" pitchFamily="34" charset="0"/>
              <a:cs typeface="Times New Roman" panose="02020603050405020304" pitchFamily="18" charset="0"/>
            </a:endParaRPr>
          </a:p>
          <a:p>
            <a:pPr marL="342900" lvl="0" indent="-342900">
              <a:lnSpc>
                <a:spcPct val="107000"/>
              </a:lnSpc>
              <a:spcBef>
                <a:spcPts val="600"/>
              </a:spcBef>
              <a:spcAft>
                <a:spcPts val="0"/>
              </a:spcAft>
              <a:buFont typeface="Source Serif Pro" panose="02040603050405020204" pitchFamily="18" charset="0"/>
              <a:buChar char="?"/>
            </a:pPr>
            <a:r>
              <a:rPr lang="en-AU" sz="2400" b="1" dirty="0">
                <a:solidFill>
                  <a:schemeClr val="accent2"/>
                </a:solidFill>
                <a:latin typeface="Arial" panose="020B0604020202020204" pitchFamily="34" charset="0"/>
                <a:cs typeface="Times New Roman" panose="02020603050405020304" pitchFamily="18" charset="0"/>
              </a:rPr>
              <a:t>Item 22: Break down actions into manageable, explicit steps</a:t>
            </a:r>
          </a:p>
          <a:p>
            <a:pPr marL="342900" lvl="0" indent="-342900">
              <a:lnSpc>
                <a:spcPct val="107000"/>
              </a:lnSpc>
              <a:spcBef>
                <a:spcPts val="600"/>
              </a:spcBef>
              <a:spcAft>
                <a:spcPts val="0"/>
              </a:spcAft>
              <a:buFont typeface="Source Serif Pro Black" panose="02040903050405020204" pitchFamily="18" charset="0"/>
              <a:buChar char="?"/>
            </a:pPr>
            <a:endParaRPr lang="en-AU" sz="2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0"/>
              </a:spcAft>
              <a:buFont typeface="Source Serif Pro" panose="02040603050405020204" pitchFamily="18" charset="0"/>
              <a:buChar char="x"/>
            </a:pPr>
            <a:r>
              <a:rPr lang="en-AU" sz="2400" b="1" dirty="0">
                <a:solidFill>
                  <a:schemeClr val="accent6"/>
                </a:solidFill>
                <a:latin typeface="Arial" panose="020B0604020202020204" pitchFamily="34" charset="0"/>
                <a:cs typeface="Times New Roman" panose="02020603050405020304" pitchFamily="18" charset="0"/>
              </a:rPr>
              <a:t>Item 23: Provide a tangible tool whenever it could help the user take action</a:t>
            </a:r>
          </a:p>
          <a:p>
            <a:pPr marL="342900" lvl="0" indent="-342900">
              <a:lnSpc>
                <a:spcPct val="107000"/>
              </a:lnSpc>
              <a:spcBef>
                <a:spcPts val="600"/>
              </a:spcBef>
              <a:spcAft>
                <a:spcPts val="0"/>
              </a:spcAft>
              <a:buFont typeface="Source Serif Pro" panose="02040603050405020204" pitchFamily="18" charset="0"/>
              <a:buChar char="x"/>
            </a:pPr>
            <a:r>
              <a:rPr lang="en-AU" sz="2400" b="1" dirty="0">
                <a:solidFill>
                  <a:schemeClr val="accent6"/>
                </a:solidFill>
                <a:latin typeface="Arial" panose="020B0604020202020204" pitchFamily="34" charset="0"/>
                <a:cs typeface="Times New Roman" panose="02020603050405020304" pitchFamily="18" charset="0"/>
              </a:rPr>
              <a:t>Item 26: Use visual aids whenever they could make it easier to act on the instructions</a:t>
            </a:r>
          </a:p>
          <a:p>
            <a:pPr marL="342900" lvl="0" indent="-342900">
              <a:lnSpc>
                <a:spcPct val="107000"/>
              </a:lnSpc>
              <a:spcBef>
                <a:spcPts val="600"/>
              </a:spcBef>
              <a:spcAft>
                <a:spcPts val="0"/>
              </a:spcAft>
              <a:buFont typeface="Source Serif Pro" panose="02040603050405020204" pitchFamily="18" charset="0"/>
              <a:buChar char="x"/>
            </a:pPr>
            <a:endParaRPr lang="en-AU" sz="2400" dirty="0">
              <a:latin typeface="Arial" panose="020B0604020202020204" pitchFamily="34" charset="0"/>
              <a:cs typeface="Times New Roman" panose="02020603050405020304" pitchFamily="18" charset="0"/>
            </a:endParaRPr>
          </a:p>
          <a:p>
            <a:pPr marL="342900" indent="-342900">
              <a:lnSpc>
                <a:spcPct val="107000"/>
              </a:lnSpc>
              <a:spcBef>
                <a:spcPts val="600"/>
              </a:spcBef>
              <a:buFont typeface="Source Serif Pro" panose="02040603050405020204" pitchFamily="18" charset="0"/>
              <a:buChar char="↑"/>
            </a:pPr>
            <a:r>
              <a:rPr lang="en-AU" sz="2400" b="1" dirty="0">
                <a:solidFill>
                  <a:schemeClr val="accent5"/>
                </a:solidFill>
                <a:latin typeface="Arial" panose="020B0604020202020204" pitchFamily="34" charset="0"/>
                <a:cs typeface="Times New Roman" panose="02020603050405020304" pitchFamily="18" charset="0"/>
              </a:rPr>
              <a:t>Item 24: </a:t>
            </a:r>
            <a:r>
              <a:rPr lang="en-US" sz="2400" b="1" dirty="0">
                <a:solidFill>
                  <a:schemeClr val="accent5"/>
                </a:solidFill>
                <a:latin typeface="Arial" panose="020B0604020202020204" pitchFamily="34" charset="0"/>
                <a:cs typeface="Times New Roman" panose="02020603050405020304" pitchFamily="18" charset="0"/>
              </a:rPr>
              <a:t>Provide simple instructions or examples of how to perform calculations</a:t>
            </a:r>
          </a:p>
          <a:p>
            <a:pPr marL="342900" indent="-342900">
              <a:lnSpc>
                <a:spcPct val="107000"/>
              </a:lnSpc>
              <a:spcBef>
                <a:spcPts val="600"/>
              </a:spcBef>
              <a:buFont typeface="Source Serif Pro" panose="02040603050405020204" pitchFamily="18" charset="0"/>
              <a:buChar char="↑"/>
            </a:pPr>
            <a:r>
              <a:rPr lang="en-AU" sz="2400" b="1" dirty="0">
                <a:solidFill>
                  <a:schemeClr val="accent5"/>
                </a:solidFill>
                <a:latin typeface="Arial" panose="020B0604020202020204" pitchFamily="34" charset="0"/>
                <a:cs typeface="Times New Roman" panose="02020603050405020304" pitchFamily="18" charset="0"/>
              </a:rPr>
              <a:t>Item 25: </a:t>
            </a:r>
            <a:r>
              <a:rPr lang="en-US" sz="2400" b="1" dirty="0">
                <a:solidFill>
                  <a:schemeClr val="accent5"/>
                </a:solidFill>
                <a:latin typeface="Arial" panose="020B0604020202020204" pitchFamily="34" charset="0"/>
                <a:cs typeface="Times New Roman" panose="02020603050405020304" pitchFamily="18" charset="0"/>
              </a:rPr>
              <a:t>Explain how to use the charts, graphs, tables, or diagrams to take actions</a:t>
            </a:r>
            <a:endParaRPr lang="en-AU" sz="2400" b="1" dirty="0">
              <a:solidFill>
                <a:schemeClr val="accent5"/>
              </a:solidFill>
              <a:latin typeface="Arial" panose="020B06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88A502B9-9682-4FCE-9777-028658426AEC}"/>
              </a:ext>
            </a:extLst>
          </p:cNvPr>
          <p:cNvSpPr>
            <a:spLocks noGrp="1"/>
          </p:cNvSpPr>
          <p:nvPr>
            <p:ph type="body" sz="quarter" idx="12"/>
          </p:nvPr>
        </p:nvSpPr>
        <p:spPr/>
        <p:txBody>
          <a:bodyPr/>
          <a:lstStyle/>
          <a:p>
            <a:endParaRPr lang="en-AU"/>
          </a:p>
        </p:txBody>
      </p:sp>
      <p:graphicFrame>
        <p:nvGraphicFramePr>
          <p:cNvPr id="7" name="Table 7">
            <a:extLst>
              <a:ext uri="{FF2B5EF4-FFF2-40B4-BE49-F238E27FC236}">
                <a16:creationId xmlns:a16="http://schemas.microsoft.com/office/drawing/2014/main" id="{32213FCE-A538-4716-BB36-2A088028B663}"/>
              </a:ext>
            </a:extLst>
          </p:cNvPr>
          <p:cNvGraphicFramePr>
            <a:graphicFrameLocks noGrp="1"/>
          </p:cNvGraphicFramePr>
          <p:nvPr>
            <p:ph sz="quarter" idx="10"/>
            <p:extLst>
              <p:ext uri="{D42A27DB-BD31-4B8C-83A1-F6EECF244321}">
                <p14:modId xmlns:p14="http://schemas.microsoft.com/office/powerpoint/2010/main" val="1592362960"/>
              </p:ext>
            </p:extLst>
          </p:nvPr>
        </p:nvGraphicFramePr>
        <p:xfrm>
          <a:off x="5277815" y="486359"/>
          <a:ext cx="4666285" cy="5059680"/>
        </p:xfrm>
        <a:graphic>
          <a:graphicData uri="http://schemas.openxmlformats.org/drawingml/2006/table">
            <a:tbl>
              <a:tblPr firstRow="1" bandRow="1">
                <a:tableStyleId>{5C22544A-7EE6-4342-B048-85BDC9FD1C3A}</a:tableStyleId>
              </a:tblPr>
              <a:tblGrid>
                <a:gridCol w="2541211">
                  <a:extLst>
                    <a:ext uri="{9D8B030D-6E8A-4147-A177-3AD203B41FA5}">
                      <a16:colId xmlns:a16="http://schemas.microsoft.com/office/drawing/2014/main" val="539021949"/>
                    </a:ext>
                  </a:extLst>
                </a:gridCol>
                <a:gridCol w="303582">
                  <a:extLst>
                    <a:ext uri="{9D8B030D-6E8A-4147-A177-3AD203B41FA5}">
                      <a16:colId xmlns:a16="http://schemas.microsoft.com/office/drawing/2014/main" val="2477368923"/>
                    </a:ext>
                  </a:extLst>
                </a:gridCol>
                <a:gridCol w="303582">
                  <a:extLst>
                    <a:ext uri="{9D8B030D-6E8A-4147-A177-3AD203B41FA5}">
                      <a16:colId xmlns:a16="http://schemas.microsoft.com/office/drawing/2014/main" val="3819690234"/>
                    </a:ext>
                  </a:extLst>
                </a:gridCol>
                <a:gridCol w="303582">
                  <a:extLst>
                    <a:ext uri="{9D8B030D-6E8A-4147-A177-3AD203B41FA5}">
                      <a16:colId xmlns:a16="http://schemas.microsoft.com/office/drawing/2014/main" val="2027347226"/>
                    </a:ext>
                  </a:extLst>
                </a:gridCol>
                <a:gridCol w="303582">
                  <a:extLst>
                    <a:ext uri="{9D8B030D-6E8A-4147-A177-3AD203B41FA5}">
                      <a16:colId xmlns:a16="http://schemas.microsoft.com/office/drawing/2014/main" val="1868895310"/>
                    </a:ext>
                  </a:extLst>
                </a:gridCol>
                <a:gridCol w="303582">
                  <a:extLst>
                    <a:ext uri="{9D8B030D-6E8A-4147-A177-3AD203B41FA5}">
                      <a16:colId xmlns:a16="http://schemas.microsoft.com/office/drawing/2014/main" val="973549021"/>
                    </a:ext>
                  </a:extLst>
                </a:gridCol>
                <a:gridCol w="303582">
                  <a:extLst>
                    <a:ext uri="{9D8B030D-6E8A-4147-A177-3AD203B41FA5}">
                      <a16:colId xmlns:a16="http://schemas.microsoft.com/office/drawing/2014/main" val="2882952174"/>
                    </a:ext>
                  </a:extLst>
                </a:gridCol>
                <a:gridCol w="303582">
                  <a:extLst>
                    <a:ext uri="{9D8B030D-6E8A-4147-A177-3AD203B41FA5}">
                      <a16:colId xmlns:a16="http://schemas.microsoft.com/office/drawing/2014/main" val="1973662528"/>
                    </a:ext>
                  </a:extLst>
                </a:gridCol>
              </a:tblGrid>
              <a:tr h="141528">
                <a:tc>
                  <a:txBody>
                    <a:bodyPr/>
                    <a:lstStyle/>
                    <a:p>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20</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21</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22</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23</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24</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25</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26</a:t>
                      </a:r>
                      <a:endParaRPr lang="en-AU" sz="700" dirty="0">
                        <a:latin typeface="Arial Narrow" panose="020B0606020202030204" pitchFamily="34" charset="0"/>
                      </a:endParaRPr>
                    </a:p>
                  </a:txBody>
                  <a:tcPr/>
                </a:tc>
                <a:extLst>
                  <a:ext uri="{0D108BD9-81ED-4DB2-BD59-A6C34878D82A}">
                    <a16:rowId xmlns:a16="http://schemas.microsoft.com/office/drawing/2014/main" val="1178752490"/>
                  </a:ext>
                </a:extLst>
              </a:tr>
              <a:tr h="0">
                <a:tc>
                  <a:txBody>
                    <a:bodyPr/>
                    <a:lstStyle/>
                    <a:p>
                      <a:r>
                        <a:rPr lang="en-US" sz="700" dirty="0">
                          <a:latin typeface="Arial Narrow" panose="020B0606020202030204" pitchFamily="34" charset="0"/>
                        </a:rPr>
                        <a:t>Complementary medicines explained</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104948294"/>
                  </a:ext>
                </a:extLst>
              </a:tr>
              <a:tr h="141528">
                <a:tc>
                  <a:txBody>
                    <a:bodyPr/>
                    <a:lstStyle/>
                    <a:p>
                      <a:r>
                        <a:rPr lang="en-US" sz="700" dirty="0">
                          <a:latin typeface="Arial Narrow" panose="020B0606020202030204" pitchFamily="34" charset="0"/>
                        </a:rPr>
                        <a:t>Understanding drug interactions</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2595416066"/>
                  </a:ext>
                </a:extLst>
              </a:tr>
              <a:tr h="141528">
                <a:tc>
                  <a:txBody>
                    <a:bodyPr/>
                    <a:lstStyle/>
                    <a:p>
                      <a:r>
                        <a:rPr lang="en-US" sz="700" dirty="0">
                          <a:latin typeface="Arial Narrow" panose="020B0606020202030204" pitchFamily="34" charset="0"/>
                        </a:rPr>
                        <a:t>Buying medicines over the internet</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807422599"/>
                  </a:ext>
                </a:extLst>
              </a:tr>
              <a:tr h="141528">
                <a:tc>
                  <a:txBody>
                    <a:bodyPr/>
                    <a:lstStyle/>
                    <a:p>
                      <a:r>
                        <a:rPr lang="en-US" sz="700" dirty="0">
                          <a:latin typeface="Arial Narrow" panose="020B0606020202030204" pitchFamily="34" charset="0"/>
                        </a:rPr>
                        <a:t>Active ingredient prescribing: All you need to know</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3558246384"/>
                  </a:ext>
                </a:extLst>
              </a:tr>
              <a:tr h="141528">
                <a:tc>
                  <a:txBody>
                    <a:bodyPr/>
                    <a:lstStyle/>
                    <a:p>
                      <a:r>
                        <a:rPr lang="en-US" sz="700" dirty="0">
                          <a:latin typeface="Arial Narrow" panose="020B0606020202030204" pitchFamily="34" charset="0"/>
                        </a:rPr>
                        <a:t>Understanding medical tests</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2889302469"/>
                  </a:ext>
                </a:extLst>
              </a:tr>
              <a:tr h="141528">
                <a:tc>
                  <a:txBody>
                    <a:bodyPr/>
                    <a:lstStyle/>
                    <a:p>
                      <a:r>
                        <a:rPr lang="en-US" sz="700" dirty="0">
                          <a:latin typeface="Arial Narrow" panose="020B0606020202030204" pitchFamily="34" charset="0"/>
                        </a:rPr>
                        <a:t>Taking medicines in pregnancy</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2599040901"/>
                  </a:ext>
                </a:extLst>
              </a:tr>
              <a:tr h="141528">
                <a:tc>
                  <a:txBody>
                    <a:bodyPr/>
                    <a:lstStyle/>
                    <a:p>
                      <a:r>
                        <a:rPr lang="en-US" sz="700" dirty="0">
                          <a:latin typeface="Arial Narrow" panose="020B0606020202030204" pitchFamily="34" charset="0"/>
                        </a:rPr>
                        <a:t>Medicines for pain relief: what are the options?</a:t>
                      </a: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1375692219"/>
                  </a:ext>
                </a:extLst>
              </a:tr>
              <a:tr h="141528">
                <a:tc>
                  <a:txBody>
                    <a:bodyPr/>
                    <a:lstStyle/>
                    <a:p>
                      <a:r>
                        <a:rPr lang="en-US" sz="700" dirty="0">
                          <a:latin typeface="Arial Narrow" panose="020B0606020202030204" pitchFamily="34" charset="0"/>
                        </a:rPr>
                        <a:t>Treating my child’s pain or fever – paracetamol or ibuprofen?</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394968523"/>
                  </a:ext>
                </a:extLst>
              </a:tr>
              <a:tr h="141528">
                <a:tc>
                  <a:txBody>
                    <a:bodyPr/>
                    <a:lstStyle/>
                    <a:p>
                      <a:r>
                        <a:rPr lang="en-US" sz="700" dirty="0">
                          <a:latin typeface="Arial Narrow" panose="020B0606020202030204" pitchFamily="34" charset="0"/>
                        </a:rPr>
                        <a:t>Antidepressants: 10 things you need to know</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3019028984"/>
                  </a:ext>
                </a:extLst>
              </a:tr>
              <a:tr h="141528">
                <a:tc>
                  <a:txBody>
                    <a:bodyPr/>
                    <a:lstStyle/>
                    <a:p>
                      <a:r>
                        <a:rPr lang="en-US" sz="700" dirty="0">
                          <a:latin typeface="Arial Narrow" panose="020B0606020202030204" pitchFamily="34" charset="0"/>
                        </a:rPr>
                        <a:t>Antibiotics explained</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803594639"/>
                  </a:ext>
                </a:extLst>
              </a:tr>
              <a:tr h="141528">
                <a:tc>
                  <a:txBody>
                    <a:bodyPr/>
                    <a:lstStyle/>
                    <a:p>
                      <a:r>
                        <a:rPr lang="en-US" sz="700" dirty="0">
                          <a:latin typeface="Arial Narrow" panose="020B0606020202030204" pitchFamily="34" charset="0"/>
                        </a:rPr>
                        <a:t>COVID-19 and you</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517883644"/>
                  </a:ext>
                </a:extLst>
              </a:tr>
              <a:tr h="141528">
                <a:tc>
                  <a:txBody>
                    <a:bodyPr/>
                    <a:lstStyle/>
                    <a:p>
                      <a:r>
                        <a:rPr lang="en-US" sz="700" dirty="0">
                          <a:latin typeface="Arial Narrow" panose="020B0606020202030204" pitchFamily="34" charset="0"/>
                        </a:rPr>
                        <a:t>Managing hay fever</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1</a:t>
                      </a:r>
                      <a:endParaRPr lang="en-AU" sz="700" dirty="0">
                        <a:latin typeface="Arial Narrow" panose="020B0606020202030204" pitchFamily="34" charset="0"/>
                      </a:endParaRPr>
                    </a:p>
                  </a:txBody>
                  <a:tcPr>
                    <a:solidFill>
                      <a:schemeClr val="accent3">
                        <a:lumMod val="40000"/>
                        <a:lumOff val="60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extLst>
                  <a:ext uri="{0D108BD9-81ED-4DB2-BD59-A6C34878D82A}">
                    <a16:rowId xmlns:a16="http://schemas.microsoft.com/office/drawing/2014/main" val="2570105248"/>
                  </a:ext>
                </a:extLst>
              </a:tr>
              <a:tr h="141528">
                <a:tc>
                  <a:txBody>
                    <a:bodyPr/>
                    <a:lstStyle/>
                    <a:p>
                      <a:r>
                        <a:rPr lang="en-US" sz="700" kern="1200" dirty="0">
                          <a:solidFill>
                            <a:schemeClr val="dk1"/>
                          </a:solidFill>
                          <a:latin typeface="Arial Narrow" panose="020B0606020202030204" pitchFamily="34" charset="0"/>
                          <a:ea typeface="+mn-ea"/>
                          <a:cs typeface="+mn-cs"/>
                        </a:rPr>
                        <a:t>Making wise choices about medicines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2053437949"/>
                  </a:ext>
                </a:extLst>
              </a:tr>
              <a:tr h="141528">
                <a:tc>
                  <a:txBody>
                    <a:bodyPr/>
                    <a:lstStyle/>
                    <a:p>
                      <a:r>
                        <a:rPr lang="en-US" sz="700" kern="1200" dirty="0">
                          <a:solidFill>
                            <a:schemeClr val="dk1"/>
                          </a:solidFill>
                          <a:latin typeface="Arial Narrow" panose="020B0606020202030204" pitchFamily="34" charset="0"/>
                          <a:ea typeface="+mn-ea"/>
                          <a:cs typeface="+mn-cs"/>
                        </a:rPr>
                        <a:t>Consumer Medicines Information (CMI) explained</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822917145"/>
                  </a:ext>
                </a:extLst>
              </a:tr>
              <a:tr h="141528">
                <a:tc>
                  <a:txBody>
                    <a:bodyPr/>
                    <a:lstStyle/>
                    <a:p>
                      <a:r>
                        <a:rPr lang="en-US" sz="700" kern="1200" dirty="0">
                          <a:solidFill>
                            <a:schemeClr val="dk1"/>
                          </a:solidFill>
                          <a:latin typeface="Arial Narrow" panose="020B0606020202030204" pitchFamily="34" charset="0"/>
                          <a:ea typeface="+mn-ea"/>
                          <a:cs typeface="+mn-cs"/>
                        </a:rPr>
                        <a:t>Finding good information about medicines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3271810652"/>
                  </a:ext>
                </a:extLst>
              </a:tr>
              <a:tr h="141528">
                <a:tc>
                  <a:txBody>
                    <a:bodyPr/>
                    <a:lstStyle/>
                    <a:p>
                      <a:r>
                        <a:rPr lang="en-US" sz="700" kern="1200" dirty="0">
                          <a:solidFill>
                            <a:schemeClr val="dk1"/>
                          </a:solidFill>
                          <a:latin typeface="Arial Narrow" panose="020B0606020202030204" pitchFamily="34" charset="0"/>
                          <a:ea typeface="+mn-ea"/>
                          <a:cs typeface="+mn-cs"/>
                        </a:rPr>
                        <a:t>Keeping your medicine costs down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2622207387"/>
                  </a:ext>
                </a:extLst>
              </a:tr>
              <a:tr h="141528">
                <a:tc>
                  <a:txBody>
                    <a:bodyPr/>
                    <a:lstStyle/>
                    <a:p>
                      <a:r>
                        <a:rPr lang="en-US" sz="700" kern="1200" dirty="0">
                          <a:solidFill>
                            <a:schemeClr val="dk1"/>
                          </a:solidFill>
                          <a:latin typeface="Arial Narrow" panose="020B0606020202030204" pitchFamily="34" charset="0"/>
                          <a:ea typeface="+mn-ea"/>
                          <a:cs typeface="+mn-cs"/>
                        </a:rPr>
                        <a:t>Imaging and children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2189451494"/>
                  </a:ext>
                </a:extLst>
              </a:tr>
              <a:tr h="141528">
                <a:tc>
                  <a:txBody>
                    <a:bodyPr/>
                    <a:lstStyle/>
                    <a:p>
                      <a:r>
                        <a:rPr lang="en-US" sz="700" kern="1200" dirty="0">
                          <a:solidFill>
                            <a:schemeClr val="dk1"/>
                          </a:solidFill>
                          <a:latin typeface="Arial Narrow" panose="020B0606020202030204" pitchFamily="34" charset="0"/>
                          <a:ea typeface="+mn-ea"/>
                          <a:cs typeface="+mn-cs"/>
                        </a:rPr>
                        <a:t>Keeping a medicines list</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extLst>
                  <a:ext uri="{0D108BD9-81ED-4DB2-BD59-A6C34878D82A}">
                    <a16:rowId xmlns:a16="http://schemas.microsoft.com/office/drawing/2014/main" val="1856247978"/>
                  </a:ext>
                </a:extLst>
              </a:tr>
              <a:tr h="141528">
                <a:tc>
                  <a:txBody>
                    <a:bodyPr/>
                    <a:lstStyle/>
                    <a:p>
                      <a:r>
                        <a:rPr lang="en-US" sz="700" kern="1200" dirty="0">
                          <a:solidFill>
                            <a:schemeClr val="dk1"/>
                          </a:solidFill>
                          <a:latin typeface="Arial Narrow" panose="020B0606020202030204" pitchFamily="34" charset="0"/>
                          <a:ea typeface="+mn-ea"/>
                          <a:cs typeface="+mn-cs"/>
                        </a:rPr>
                        <a:t>Managing migraine</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82015182"/>
                  </a:ext>
                </a:extLst>
              </a:tr>
              <a:tr h="141528">
                <a:tc>
                  <a:txBody>
                    <a:bodyPr/>
                    <a:lstStyle/>
                    <a:p>
                      <a:r>
                        <a:rPr lang="en-US" sz="700" kern="1200" dirty="0">
                          <a:solidFill>
                            <a:schemeClr val="dk1"/>
                          </a:solidFill>
                          <a:latin typeface="Arial Narrow" panose="020B0606020202030204" pitchFamily="34" charset="0"/>
                          <a:ea typeface="+mn-ea"/>
                          <a:cs typeface="+mn-cs"/>
                        </a:rPr>
                        <a:t>Anxiety disorders: what you need to know</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extLst>
                  <a:ext uri="{0D108BD9-81ED-4DB2-BD59-A6C34878D82A}">
                    <a16:rowId xmlns:a16="http://schemas.microsoft.com/office/drawing/2014/main" val="2204389402"/>
                  </a:ext>
                </a:extLst>
              </a:tr>
              <a:tr h="141528">
                <a:tc>
                  <a:txBody>
                    <a:bodyPr/>
                    <a:lstStyle/>
                    <a:p>
                      <a:r>
                        <a:rPr lang="en-US" sz="700" kern="1200" dirty="0">
                          <a:solidFill>
                            <a:schemeClr val="dk1"/>
                          </a:solidFill>
                          <a:latin typeface="Arial Narrow" panose="020B0606020202030204" pitchFamily="34" charset="0"/>
                          <a:ea typeface="+mn-ea"/>
                          <a:cs typeface="+mn-cs"/>
                        </a:rPr>
                        <a:t>Understanding blood pressure</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extLst>
                  <a:ext uri="{0D108BD9-81ED-4DB2-BD59-A6C34878D82A}">
                    <a16:rowId xmlns:a16="http://schemas.microsoft.com/office/drawing/2014/main" val="1286878964"/>
                  </a:ext>
                </a:extLst>
              </a:tr>
              <a:tr h="217736">
                <a:tc>
                  <a:txBody>
                    <a:bodyPr/>
                    <a:lstStyle/>
                    <a:p>
                      <a:r>
                        <a:rPr lang="en-US" sz="700" kern="1200" dirty="0">
                          <a:solidFill>
                            <a:schemeClr val="dk1"/>
                          </a:solidFill>
                          <a:latin typeface="Arial Narrow" panose="020B0606020202030204" pitchFamily="34" charset="0"/>
                          <a:ea typeface="+mn-ea"/>
                          <a:cs typeface="+mn-cs"/>
                        </a:rPr>
                        <a:t>What every parent should know about coughs, colds, earaches &amp; sore throats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2431237649"/>
                  </a:ext>
                </a:extLst>
              </a:tr>
              <a:tr h="141528">
                <a:tc>
                  <a:txBody>
                    <a:bodyPr/>
                    <a:lstStyle/>
                    <a:p>
                      <a:r>
                        <a:rPr lang="en-US" sz="700" kern="1200" dirty="0">
                          <a:solidFill>
                            <a:schemeClr val="dk1"/>
                          </a:solidFill>
                          <a:latin typeface="Arial Narrow" panose="020B0606020202030204" pitchFamily="34" charset="0"/>
                          <a:ea typeface="+mn-ea"/>
                          <a:cs typeface="+mn-cs"/>
                        </a:rPr>
                        <a:t>Vaccines and immunization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extLst>
                  <a:ext uri="{0D108BD9-81ED-4DB2-BD59-A6C34878D82A}">
                    <a16:rowId xmlns:a16="http://schemas.microsoft.com/office/drawing/2014/main" val="3750767785"/>
                  </a:ext>
                </a:extLst>
              </a:tr>
              <a:tr h="141528">
                <a:tc>
                  <a:txBody>
                    <a:bodyPr/>
                    <a:lstStyle/>
                    <a:p>
                      <a:r>
                        <a:rPr lang="en-US" sz="700" kern="1200" dirty="0">
                          <a:solidFill>
                            <a:schemeClr val="dk1"/>
                          </a:solidFill>
                          <a:latin typeface="Arial Narrow" panose="020B0606020202030204" pitchFamily="34" charset="0"/>
                          <a:ea typeface="+mn-ea"/>
                          <a:cs typeface="+mn-cs"/>
                        </a:rPr>
                        <a:t>Managing osteoporosis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61084659"/>
                  </a:ext>
                </a:extLst>
              </a:tr>
            </a:tbl>
          </a:graphicData>
        </a:graphic>
      </p:graphicFrame>
      <p:pic>
        <p:nvPicPr>
          <p:cNvPr id="6" name="Audio 5">
            <a:hlinkClick r:id="" action="ppaction://media"/>
            <a:extLst>
              <a:ext uri="{FF2B5EF4-FFF2-40B4-BE49-F238E27FC236}">
                <a16:creationId xmlns:a16="http://schemas.microsoft.com/office/drawing/2014/main" id="{B38CB7AA-E7C3-491A-B786-ABE37E2802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4500" y="4889500"/>
            <a:ext cx="609600" cy="609600"/>
          </a:xfrm>
          <a:prstGeom prst="rect">
            <a:avLst/>
          </a:prstGeom>
        </p:spPr>
      </p:pic>
    </p:spTree>
    <p:extLst>
      <p:ext uri="{BB962C8B-B14F-4D97-AF65-F5344CB8AC3E}">
        <p14:creationId xmlns:p14="http://schemas.microsoft.com/office/powerpoint/2010/main" val="622287380"/>
      </p:ext>
    </p:extLst>
  </p:cSld>
  <p:clrMapOvr>
    <a:masterClrMapping/>
  </p:clrMapOvr>
  <mc:AlternateContent xmlns:mc="http://schemas.openxmlformats.org/markup-compatibility/2006" xmlns:p14="http://schemas.microsoft.com/office/powerpoint/2010/main">
    <mc:Choice Requires="p14">
      <p:transition spd="slow" p14:dur="2000" advTm="53816"/>
    </mc:Choice>
    <mc:Fallback xmlns="">
      <p:transition spd="slow" advTm="5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89D3-54B3-4782-BBD8-A876432A28EA}"/>
              </a:ext>
            </a:extLst>
          </p:cNvPr>
          <p:cNvSpPr>
            <a:spLocks noGrp="1"/>
          </p:cNvSpPr>
          <p:nvPr>
            <p:ph type="title"/>
          </p:nvPr>
        </p:nvSpPr>
        <p:spPr/>
        <p:txBody>
          <a:bodyPr/>
          <a:lstStyle/>
          <a:p>
            <a:r>
              <a:rPr lang="en-US" sz="2800" dirty="0"/>
              <a:t>Card Stacks – Visual aids</a:t>
            </a:r>
            <a:endParaRPr lang="en-AU" sz="2800" dirty="0"/>
          </a:p>
        </p:txBody>
      </p:sp>
      <p:sp>
        <p:nvSpPr>
          <p:cNvPr id="9" name="Content Placeholder 8">
            <a:extLst>
              <a:ext uri="{FF2B5EF4-FFF2-40B4-BE49-F238E27FC236}">
                <a16:creationId xmlns:a16="http://schemas.microsoft.com/office/drawing/2014/main" id="{E1387173-C012-457B-9907-C421E9A1D8B7}"/>
              </a:ext>
            </a:extLst>
          </p:cNvPr>
          <p:cNvSpPr>
            <a:spLocks noGrp="1"/>
          </p:cNvSpPr>
          <p:nvPr>
            <p:ph sz="quarter" idx="11"/>
          </p:nvPr>
        </p:nvSpPr>
        <p:spPr>
          <a:xfrm>
            <a:off x="592694" y="1240806"/>
            <a:ext cx="4487306" cy="3554413"/>
          </a:xfrm>
        </p:spPr>
        <p:txBody>
          <a:bodyPr>
            <a:normAutofit fontScale="70000" lnSpcReduction="20000"/>
          </a:bodyPr>
          <a:lstStyle/>
          <a:p>
            <a:pPr marL="342900" indent="-342900">
              <a:lnSpc>
                <a:spcPct val="107000"/>
              </a:lnSpc>
              <a:spcBef>
                <a:spcPts val="600"/>
              </a:spcBef>
              <a:buFont typeface="Wingdings" panose="05000000000000000000" pitchFamily="2" charset="2"/>
              <a:buChar char="J"/>
            </a:pPr>
            <a:r>
              <a:rPr lang="en-AU" sz="2400" b="1" dirty="0">
                <a:solidFill>
                  <a:schemeClr val="accent3"/>
                </a:solidFill>
                <a:latin typeface="Arial" panose="020B0604020202020204" pitchFamily="34" charset="0"/>
                <a:cs typeface="Times New Roman" panose="02020603050405020304" pitchFamily="18" charset="0"/>
              </a:rPr>
              <a:t>Item 18: </a:t>
            </a:r>
            <a:r>
              <a:rPr lang="en-US" sz="2400" b="1" dirty="0">
                <a:solidFill>
                  <a:schemeClr val="accent3"/>
                </a:solidFill>
                <a:latin typeface="Arial" panose="020B0604020202020204" pitchFamily="34" charset="0"/>
                <a:cs typeface="Times New Roman" panose="02020603050405020304" pitchFamily="18" charset="0"/>
              </a:rPr>
              <a:t>Illustrations and photographs that are clear and uncluttered</a:t>
            </a:r>
          </a:p>
          <a:p>
            <a:pPr marL="342900" lvl="0" indent="-342900">
              <a:lnSpc>
                <a:spcPct val="107000"/>
              </a:lnSpc>
              <a:spcBef>
                <a:spcPts val="600"/>
              </a:spcBef>
              <a:spcAft>
                <a:spcPts val="0"/>
              </a:spcAft>
              <a:buFont typeface="Wingdings" panose="05000000000000000000" pitchFamily="2" charset="2"/>
              <a:buChar char="J"/>
            </a:pPr>
            <a:r>
              <a:rPr lang="en-AU" sz="2400" b="1" dirty="0">
                <a:solidFill>
                  <a:schemeClr val="accent3"/>
                </a:solidFill>
                <a:latin typeface="Arial" panose="020B0604020202020204" pitchFamily="34" charset="0"/>
                <a:cs typeface="Times New Roman" panose="02020603050405020304" pitchFamily="18" charset="0"/>
              </a:rPr>
              <a:t>Item 16: Images/ illustration/ tables usually reinforce rather than distract from the content</a:t>
            </a:r>
          </a:p>
          <a:p>
            <a:pPr marL="342900" lvl="0" indent="-342900">
              <a:lnSpc>
                <a:spcPct val="107000"/>
              </a:lnSpc>
              <a:spcBef>
                <a:spcPts val="600"/>
              </a:spcBef>
              <a:spcAft>
                <a:spcPts val="0"/>
              </a:spcAft>
              <a:buFont typeface="Wingdings" panose="05000000000000000000" pitchFamily="2" charset="2"/>
              <a:buChar char="J"/>
            </a:pPr>
            <a:r>
              <a:rPr lang="en-AU" sz="2400" b="1" dirty="0">
                <a:solidFill>
                  <a:schemeClr val="accent3"/>
                </a:solidFill>
                <a:latin typeface="Arial" panose="020B0604020202020204" pitchFamily="34" charset="0"/>
                <a:cs typeface="Times New Roman" panose="02020603050405020304" pitchFamily="18" charset="0"/>
              </a:rPr>
              <a:t>Item 17: has clear title and caption(s)</a:t>
            </a:r>
          </a:p>
          <a:p>
            <a:pPr marL="342900" lvl="0" indent="-342900">
              <a:lnSpc>
                <a:spcPct val="107000"/>
              </a:lnSpc>
              <a:spcBef>
                <a:spcPts val="600"/>
              </a:spcBef>
              <a:spcAft>
                <a:spcPts val="0"/>
              </a:spcAft>
              <a:buFont typeface="Source Serif Pro" panose="02040603050405020204" pitchFamily="18" charset="0"/>
              <a:buChar char="?"/>
            </a:pPr>
            <a:endParaRPr lang="en-AU" sz="2400" b="1" dirty="0">
              <a:solidFill>
                <a:schemeClr val="accent5"/>
              </a:solidFill>
              <a:latin typeface="Arial" panose="020B0604020202020204" pitchFamily="34" charset="0"/>
              <a:cs typeface="Times New Roman" panose="02020603050405020304" pitchFamily="18" charset="0"/>
            </a:endParaRPr>
          </a:p>
          <a:p>
            <a:pPr marL="342900" indent="-342900">
              <a:lnSpc>
                <a:spcPct val="107000"/>
              </a:lnSpc>
              <a:spcBef>
                <a:spcPts val="600"/>
              </a:spcBef>
              <a:buFont typeface="Source Serif Pro" panose="02040603050405020204" pitchFamily="18" charset="0"/>
              <a:buChar char="?"/>
            </a:pPr>
            <a:r>
              <a:rPr lang="en-AU" sz="2400" b="1" dirty="0">
                <a:solidFill>
                  <a:schemeClr val="accent2"/>
                </a:solidFill>
                <a:latin typeface="Arial" panose="020B0604020202020204" pitchFamily="34" charset="0"/>
                <a:cs typeface="Times New Roman" panose="02020603050405020304" pitchFamily="18" charset="0"/>
              </a:rPr>
              <a:t>Item: 19: U</a:t>
            </a:r>
            <a:r>
              <a:rPr lang="en-US" sz="2400" b="1" dirty="0">
                <a:solidFill>
                  <a:schemeClr val="accent2"/>
                </a:solidFill>
                <a:latin typeface="Arial" panose="020B0604020202020204" pitchFamily="34" charset="0"/>
                <a:cs typeface="Times New Roman" panose="02020603050405020304" pitchFamily="18" charset="0"/>
              </a:rPr>
              <a:t>se simple tables with short and clear row and column headings</a:t>
            </a:r>
          </a:p>
          <a:p>
            <a:pPr lvl="0">
              <a:lnSpc>
                <a:spcPct val="107000"/>
              </a:lnSpc>
              <a:spcBef>
                <a:spcPts val="600"/>
              </a:spcBef>
              <a:spcAft>
                <a:spcPts val="0"/>
              </a:spcAft>
            </a:pPr>
            <a:endParaRPr lang="en-AU" sz="240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07000"/>
              </a:lnSpc>
              <a:spcBef>
                <a:spcPts val="600"/>
              </a:spcBef>
              <a:buFont typeface="Source Serif Pro" panose="02040603050405020204" pitchFamily="18" charset="0"/>
              <a:buChar char="x"/>
            </a:pPr>
            <a:r>
              <a:rPr lang="en-AU" sz="2400" b="1" dirty="0">
                <a:solidFill>
                  <a:schemeClr val="accent6"/>
                </a:solidFill>
                <a:latin typeface="Arial" panose="020B0604020202020204" pitchFamily="34" charset="0"/>
                <a:cs typeface="Times New Roman" panose="02020603050405020304" pitchFamily="18" charset="0"/>
              </a:rPr>
              <a:t>Item 15: </a:t>
            </a:r>
            <a:r>
              <a:rPr lang="en-US" sz="2400" b="1" dirty="0">
                <a:solidFill>
                  <a:schemeClr val="accent6"/>
                </a:solidFill>
                <a:latin typeface="Arial" panose="020B0604020202020204" pitchFamily="34" charset="0"/>
                <a:cs typeface="Times New Roman" panose="02020603050405020304" pitchFamily="18" charset="0"/>
              </a:rPr>
              <a:t>Use visual aids whenever they could make content more easily understood </a:t>
            </a:r>
          </a:p>
          <a:p>
            <a:endParaRPr lang="en-AU" dirty="0"/>
          </a:p>
        </p:txBody>
      </p:sp>
      <p:sp>
        <p:nvSpPr>
          <p:cNvPr id="10" name="Text Placeholder 9">
            <a:extLst>
              <a:ext uri="{FF2B5EF4-FFF2-40B4-BE49-F238E27FC236}">
                <a16:creationId xmlns:a16="http://schemas.microsoft.com/office/drawing/2014/main" id="{CDA78D98-21BC-43F4-AE98-473E2748DF2E}"/>
              </a:ext>
            </a:extLst>
          </p:cNvPr>
          <p:cNvSpPr>
            <a:spLocks noGrp="1"/>
          </p:cNvSpPr>
          <p:nvPr>
            <p:ph type="body" sz="quarter" idx="12"/>
          </p:nvPr>
        </p:nvSpPr>
        <p:spPr/>
        <p:txBody>
          <a:bodyPr/>
          <a:lstStyle/>
          <a:p>
            <a:endParaRPr lang="en-AU"/>
          </a:p>
        </p:txBody>
      </p:sp>
      <p:pic>
        <p:nvPicPr>
          <p:cNvPr id="3" name="Audio 2">
            <a:hlinkClick r:id="" action="ppaction://media"/>
            <a:extLst>
              <a:ext uri="{FF2B5EF4-FFF2-40B4-BE49-F238E27FC236}">
                <a16:creationId xmlns:a16="http://schemas.microsoft.com/office/drawing/2014/main" id="{BF3874BB-86D8-49E5-A49E-14ED752EE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9310" y="4878118"/>
            <a:ext cx="609600" cy="609600"/>
          </a:xfrm>
          <a:prstGeom prst="rect">
            <a:avLst/>
          </a:prstGeom>
        </p:spPr>
      </p:pic>
      <p:graphicFrame>
        <p:nvGraphicFramePr>
          <p:cNvPr id="7" name="Table 7">
            <a:extLst>
              <a:ext uri="{FF2B5EF4-FFF2-40B4-BE49-F238E27FC236}">
                <a16:creationId xmlns:a16="http://schemas.microsoft.com/office/drawing/2014/main" id="{8FDC9D72-6B1D-407C-88A2-853A74D18038}"/>
              </a:ext>
            </a:extLst>
          </p:cNvPr>
          <p:cNvGraphicFramePr>
            <a:graphicFrameLocks/>
          </p:cNvGraphicFramePr>
          <p:nvPr>
            <p:extLst>
              <p:ext uri="{D42A27DB-BD31-4B8C-83A1-F6EECF244321}">
                <p14:modId xmlns:p14="http://schemas.microsoft.com/office/powerpoint/2010/main" val="4161994324"/>
              </p:ext>
            </p:extLst>
          </p:nvPr>
        </p:nvGraphicFramePr>
        <p:xfrm>
          <a:off x="5592879" y="486359"/>
          <a:ext cx="4059121" cy="5059680"/>
        </p:xfrm>
        <a:graphic>
          <a:graphicData uri="http://schemas.openxmlformats.org/drawingml/2006/table">
            <a:tbl>
              <a:tblPr firstRow="1" bandRow="1">
                <a:tableStyleId>{5C22544A-7EE6-4342-B048-85BDC9FD1C3A}</a:tableStyleId>
              </a:tblPr>
              <a:tblGrid>
                <a:gridCol w="2541211">
                  <a:extLst>
                    <a:ext uri="{9D8B030D-6E8A-4147-A177-3AD203B41FA5}">
                      <a16:colId xmlns:a16="http://schemas.microsoft.com/office/drawing/2014/main" val="539021949"/>
                    </a:ext>
                  </a:extLst>
                </a:gridCol>
                <a:gridCol w="303582">
                  <a:extLst>
                    <a:ext uri="{9D8B030D-6E8A-4147-A177-3AD203B41FA5}">
                      <a16:colId xmlns:a16="http://schemas.microsoft.com/office/drawing/2014/main" val="2477368923"/>
                    </a:ext>
                  </a:extLst>
                </a:gridCol>
                <a:gridCol w="303582">
                  <a:extLst>
                    <a:ext uri="{9D8B030D-6E8A-4147-A177-3AD203B41FA5}">
                      <a16:colId xmlns:a16="http://schemas.microsoft.com/office/drawing/2014/main" val="3819690234"/>
                    </a:ext>
                  </a:extLst>
                </a:gridCol>
                <a:gridCol w="303582">
                  <a:extLst>
                    <a:ext uri="{9D8B030D-6E8A-4147-A177-3AD203B41FA5}">
                      <a16:colId xmlns:a16="http://schemas.microsoft.com/office/drawing/2014/main" val="2027347226"/>
                    </a:ext>
                  </a:extLst>
                </a:gridCol>
                <a:gridCol w="303582">
                  <a:extLst>
                    <a:ext uri="{9D8B030D-6E8A-4147-A177-3AD203B41FA5}">
                      <a16:colId xmlns:a16="http://schemas.microsoft.com/office/drawing/2014/main" val="1868895310"/>
                    </a:ext>
                  </a:extLst>
                </a:gridCol>
                <a:gridCol w="303582">
                  <a:extLst>
                    <a:ext uri="{9D8B030D-6E8A-4147-A177-3AD203B41FA5}">
                      <a16:colId xmlns:a16="http://schemas.microsoft.com/office/drawing/2014/main" val="973549021"/>
                    </a:ext>
                  </a:extLst>
                </a:gridCol>
              </a:tblGrid>
              <a:tr h="141528">
                <a:tc>
                  <a:txBody>
                    <a:bodyPr/>
                    <a:lstStyle/>
                    <a:p>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15</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16</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17</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18</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19</a:t>
                      </a:r>
                      <a:endParaRPr lang="en-AU" sz="700" dirty="0">
                        <a:latin typeface="Arial Narrow" panose="020B0606020202030204" pitchFamily="34" charset="0"/>
                      </a:endParaRPr>
                    </a:p>
                  </a:txBody>
                  <a:tcPr/>
                </a:tc>
                <a:extLst>
                  <a:ext uri="{0D108BD9-81ED-4DB2-BD59-A6C34878D82A}">
                    <a16:rowId xmlns:a16="http://schemas.microsoft.com/office/drawing/2014/main" val="1178752490"/>
                  </a:ext>
                </a:extLst>
              </a:tr>
              <a:tr h="0">
                <a:tc>
                  <a:txBody>
                    <a:bodyPr/>
                    <a:lstStyle/>
                    <a:p>
                      <a:r>
                        <a:rPr lang="en-US" sz="700" dirty="0">
                          <a:latin typeface="Arial Narrow" panose="020B0606020202030204" pitchFamily="34" charset="0"/>
                        </a:rPr>
                        <a:t>Complementary medicines explained</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4948294"/>
                  </a:ext>
                </a:extLst>
              </a:tr>
              <a:tr h="141528">
                <a:tc>
                  <a:txBody>
                    <a:bodyPr/>
                    <a:lstStyle/>
                    <a:p>
                      <a:r>
                        <a:rPr lang="en-US" sz="700" dirty="0">
                          <a:latin typeface="Arial Narrow" panose="020B0606020202030204" pitchFamily="34" charset="0"/>
                        </a:rPr>
                        <a:t>Understanding drug interactions</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extLst>
                  <a:ext uri="{0D108BD9-81ED-4DB2-BD59-A6C34878D82A}">
                    <a16:rowId xmlns:a16="http://schemas.microsoft.com/office/drawing/2014/main" val="2595416066"/>
                  </a:ext>
                </a:extLst>
              </a:tr>
              <a:tr h="141528">
                <a:tc>
                  <a:txBody>
                    <a:bodyPr/>
                    <a:lstStyle/>
                    <a:p>
                      <a:r>
                        <a:rPr lang="en-US" sz="700" dirty="0">
                          <a:latin typeface="Arial Narrow" panose="020B0606020202030204" pitchFamily="34" charset="0"/>
                        </a:rPr>
                        <a:t>Buying medicines over the internet</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807422599"/>
                  </a:ext>
                </a:extLst>
              </a:tr>
              <a:tr h="141528">
                <a:tc>
                  <a:txBody>
                    <a:bodyPr/>
                    <a:lstStyle/>
                    <a:p>
                      <a:r>
                        <a:rPr lang="en-US" sz="700" dirty="0">
                          <a:latin typeface="Arial Narrow" panose="020B0606020202030204" pitchFamily="34" charset="0"/>
                        </a:rPr>
                        <a:t>Active ingredient prescribing: All you need to know</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3558246384"/>
                  </a:ext>
                </a:extLst>
              </a:tr>
              <a:tr h="141528">
                <a:tc>
                  <a:txBody>
                    <a:bodyPr/>
                    <a:lstStyle/>
                    <a:p>
                      <a:r>
                        <a:rPr lang="en-US" sz="700" dirty="0">
                          <a:latin typeface="Arial Narrow" panose="020B0606020202030204" pitchFamily="34" charset="0"/>
                        </a:rPr>
                        <a:t>Understanding medical tests</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889302469"/>
                  </a:ext>
                </a:extLst>
              </a:tr>
              <a:tr h="141528">
                <a:tc>
                  <a:txBody>
                    <a:bodyPr/>
                    <a:lstStyle/>
                    <a:p>
                      <a:r>
                        <a:rPr lang="en-US" sz="700" dirty="0">
                          <a:latin typeface="Arial Narrow" panose="020B0606020202030204" pitchFamily="34" charset="0"/>
                        </a:rPr>
                        <a:t>Taking medicines in pregnancy</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599040901"/>
                  </a:ext>
                </a:extLst>
              </a:tr>
              <a:tr h="141528">
                <a:tc>
                  <a:txBody>
                    <a:bodyPr/>
                    <a:lstStyle/>
                    <a:p>
                      <a:r>
                        <a:rPr lang="en-US" sz="700" dirty="0">
                          <a:latin typeface="Arial Narrow" panose="020B0606020202030204" pitchFamily="34" charset="0"/>
                        </a:rPr>
                        <a:t>Medicines for pain relief: what are the options?</a:t>
                      </a: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1375692219"/>
                  </a:ext>
                </a:extLst>
              </a:tr>
              <a:tr h="141528">
                <a:tc>
                  <a:txBody>
                    <a:bodyPr/>
                    <a:lstStyle/>
                    <a:p>
                      <a:r>
                        <a:rPr lang="en-US" sz="700" dirty="0">
                          <a:latin typeface="Arial Narrow" panose="020B0606020202030204" pitchFamily="34" charset="0"/>
                        </a:rPr>
                        <a:t>Treating my child’s pain or fever – paracetamol or ibuprofen?</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94968523"/>
                  </a:ext>
                </a:extLst>
              </a:tr>
              <a:tr h="141528">
                <a:tc>
                  <a:txBody>
                    <a:bodyPr/>
                    <a:lstStyle/>
                    <a:p>
                      <a:r>
                        <a:rPr lang="en-US" sz="700" dirty="0">
                          <a:latin typeface="Arial Narrow" panose="020B0606020202030204" pitchFamily="34" charset="0"/>
                        </a:rPr>
                        <a:t>Antidepressants: 10 things you need to know</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019028984"/>
                  </a:ext>
                </a:extLst>
              </a:tr>
              <a:tr h="141528">
                <a:tc>
                  <a:txBody>
                    <a:bodyPr/>
                    <a:lstStyle/>
                    <a:p>
                      <a:r>
                        <a:rPr lang="en-US" sz="700" dirty="0">
                          <a:latin typeface="Arial Narrow" panose="020B0606020202030204" pitchFamily="34" charset="0"/>
                        </a:rPr>
                        <a:t>Antibiotics explained</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803594639"/>
                  </a:ext>
                </a:extLst>
              </a:tr>
              <a:tr h="141528">
                <a:tc>
                  <a:txBody>
                    <a:bodyPr/>
                    <a:lstStyle/>
                    <a:p>
                      <a:r>
                        <a:rPr lang="en-US" sz="700" dirty="0">
                          <a:latin typeface="Arial Narrow" panose="020B0606020202030204" pitchFamily="34" charset="0"/>
                        </a:rPr>
                        <a:t>COVID-19 and you</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517883644"/>
                  </a:ext>
                </a:extLst>
              </a:tr>
              <a:tr h="141528">
                <a:tc>
                  <a:txBody>
                    <a:bodyPr/>
                    <a:lstStyle/>
                    <a:p>
                      <a:r>
                        <a:rPr lang="en-US" sz="700" dirty="0">
                          <a:latin typeface="Arial Narrow" panose="020B0606020202030204" pitchFamily="34" charset="0"/>
                        </a:rPr>
                        <a:t>Managing hay fever</a:t>
                      </a:r>
                      <a:endParaRPr lang="en-AU" sz="700" dirty="0">
                        <a:latin typeface="Arial Narrow" panose="020B0606020202030204" pitchFamily="34" charset="0"/>
                      </a:endParaRPr>
                    </a:p>
                  </a:txBody>
                  <a:tcPr/>
                </a:tc>
                <a:tc>
                  <a:txBody>
                    <a:bodyPr/>
                    <a:lstStyle/>
                    <a:p>
                      <a:r>
                        <a:rPr lang="en-US" sz="700" dirty="0">
                          <a:latin typeface="Arial Narrow" panose="020B0606020202030204" pitchFamily="34" charset="0"/>
                        </a:rPr>
                        <a:t>0</a:t>
                      </a:r>
                      <a:endParaRPr lang="en-AU" sz="700" dirty="0">
                        <a:latin typeface="Arial Narrow" panose="020B0606020202030204" pitchFamily="34" charset="0"/>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570105248"/>
                  </a:ext>
                </a:extLst>
              </a:tr>
              <a:tr h="141528">
                <a:tc>
                  <a:txBody>
                    <a:bodyPr/>
                    <a:lstStyle/>
                    <a:p>
                      <a:r>
                        <a:rPr lang="en-US" sz="700" kern="1200" dirty="0">
                          <a:solidFill>
                            <a:schemeClr val="dk1"/>
                          </a:solidFill>
                          <a:latin typeface="Arial Narrow" panose="020B0606020202030204" pitchFamily="34" charset="0"/>
                          <a:ea typeface="+mn-ea"/>
                          <a:cs typeface="+mn-cs"/>
                        </a:rPr>
                        <a:t>Making wise choices about medicines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053437949"/>
                  </a:ext>
                </a:extLst>
              </a:tr>
              <a:tr h="141528">
                <a:tc>
                  <a:txBody>
                    <a:bodyPr/>
                    <a:lstStyle/>
                    <a:p>
                      <a:r>
                        <a:rPr lang="en-US" sz="700" kern="1200" dirty="0">
                          <a:solidFill>
                            <a:schemeClr val="dk1"/>
                          </a:solidFill>
                          <a:latin typeface="Arial Narrow" panose="020B0606020202030204" pitchFamily="34" charset="0"/>
                          <a:ea typeface="+mn-ea"/>
                          <a:cs typeface="+mn-cs"/>
                        </a:rPr>
                        <a:t>Consumer Medicines Information (CMI) explained</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822917145"/>
                  </a:ext>
                </a:extLst>
              </a:tr>
              <a:tr h="141528">
                <a:tc>
                  <a:txBody>
                    <a:bodyPr/>
                    <a:lstStyle/>
                    <a:p>
                      <a:r>
                        <a:rPr lang="en-US" sz="700" kern="1200" dirty="0">
                          <a:solidFill>
                            <a:schemeClr val="dk1"/>
                          </a:solidFill>
                          <a:latin typeface="Arial Narrow" panose="020B0606020202030204" pitchFamily="34" charset="0"/>
                          <a:ea typeface="+mn-ea"/>
                          <a:cs typeface="+mn-cs"/>
                        </a:rPr>
                        <a:t>Finding good information about medicines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3271810652"/>
                  </a:ext>
                </a:extLst>
              </a:tr>
              <a:tr h="141528">
                <a:tc>
                  <a:txBody>
                    <a:bodyPr/>
                    <a:lstStyle/>
                    <a:p>
                      <a:r>
                        <a:rPr lang="en-US" sz="700" kern="1200" dirty="0">
                          <a:solidFill>
                            <a:schemeClr val="dk1"/>
                          </a:solidFill>
                          <a:latin typeface="Arial Narrow" panose="020B0606020202030204" pitchFamily="34" charset="0"/>
                          <a:ea typeface="+mn-ea"/>
                          <a:cs typeface="+mn-cs"/>
                        </a:rPr>
                        <a:t>Keeping your medicine costs down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622207387"/>
                  </a:ext>
                </a:extLst>
              </a:tr>
              <a:tr h="141528">
                <a:tc>
                  <a:txBody>
                    <a:bodyPr/>
                    <a:lstStyle/>
                    <a:p>
                      <a:r>
                        <a:rPr lang="en-US" sz="700" kern="1200" dirty="0">
                          <a:solidFill>
                            <a:schemeClr val="dk1"/>
                          </a:solidFill>
                          <a:latin typeface="Arial Narrow" panose="020B0606020202030204" pitchFamily="34" charset="0"/>
                          <a:ea typeface="+mn-ea"/>
                          <a:cs typeface="+mn-cs"/>
                        </a:rPr>
                        <a:t>Imaging and children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189451494"/>
                  </a:ext>
                </a:extLst>
              </a:tr>
              <a:tr h="141528">
                <a:tc>
                  <a:txBody>
                    <a:bodyPr/>
                    <a:lstStyle/>
                    <a:p>
                      <a:r>
                        <a:rPr lang="en-US" sz="700" kern="1200" dirty="0">
                          <a:solidFill>
                            <a:schemeClr val="dk1"/>
                          </a:solidFill>
                          <a:latin typeface="Arial Narrow" panose="020B0606020202030204" pitchFamily="34" charset="0"/>
                          <a:ea typeface="+mn-ea"/>
                          <a:cs typeface="+mn-cs"/>
                        </a:rPr>
                        <a:t>Keeping a medicines list</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1856247978"/>
                  </a:ext>
                </a:extLst>
              </a:tr>
              <a:tr h="141528">
                <a:tc>
                  <a:txBody>
                    <a:bodyPr/>
                    <a:lstStyle/>
                    <a:p>
                      <a:r>
                        <a:rPr lang="en-US" sz="700" kern="1200" dirty="0">
                          <a:solidFill>
                            <a:schemeClr val="dk1"/>
                          </a:solidFill>
                          <a:latin typeface="Arial Narrow" panose="020B0606020202030204" pitchFamily="34" charset="0"/>
                          <a:ea typeface="+mn-ea"/>
                          <a:cs typeface="+mn-cs"/>
                        </a:rPr>
                        <a:t>Managing migraine</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82015182"/>
                  </a:ext>
                </a:extLst>
              </a:tr>
              <a:tr h="141528">
                <a:tc>
                  <a:txBody>
                    <a:bodyPr/>
                    <a:lstStyle/>
                    <a:p>
                      <a:r>
                        <a:rPr lang="en-US" sz="700" kern="1200" dirty="0">
                          <a:solidFill>
                            <a:schemeClr val="dk1"/>
                          </a:solidFill>
                          <a:latin typeface="Arial Narrow" panose="020B0606020202030204" pitchFamily="34" charset="0"/>
                          <a:ea typeface="+mn-ea"/>
                          <a:cs typeface="+mn-cs"/>
                        </a:rPr>
                        <a:t>Anxiety disorders: what you need to know</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204389402"/>
                  </a:ext>
                </a:extLst>
              </a:tr>
              <a:tr h="141528">
                <a:tc>
                  <a:txBody>
                    <a:bodyPr/>
                    <a:lstStyle/>
                    <a:p>
                      <a:r>
                        <a:rPr lang="en-US" sz="700" kern="1200" dirty="0">
                          <a:solidFill>
                            <a:schemeClr val="dk1"/>
                          </a:solidFill>
                          <a:latin typeface="Arial Narrow" panose="020B0606020202030204" pitchFamily="34" charset="0"/>
                          <a:ea typeface="+mn-ea"/>
                          <a:cs typeface="+mn-cs"/>
                        </a:rPr>
                        <a:t>Understanding blood pressure</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1286878964"/>
                  </a:ext>
                </a:extLst>
              </a:tr>
              <a:tr h="217736">
                <a:tc>
                  <a:txBody>
                    <a:bodyPr/>
                    <a:lstStyle/>
                    <a:p>
                      <a:r>
                        <a:rPr lang="en-US" sz="700" kern="1200" dirty="0">
                          <a:solidFill>
                            <a:schemeClr val="dk1"/>
                          </a:solidFill>
                          <a:latin typeface="Arial Narrow" panose="020B0606020202030204" pitchFamily="34" charset="0"/>
                          <a:ea typeface="+mn-ea"/>
                          <a:cs typeface="+mn-cs"/>
                        </a:rPr>
                        <a:t>What every parent should know about coughs, colds, earaches &amp; sore throats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99</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2431237649"/>
                  </a:ext>
                </a:extLst>
              </a:tr>
              <a:tr h="141528">
                <a:tc>
                  <a:txBody>
                    <a:bodyPr/>
                    <a:lstStyle/>
                    <a:p>
                      <a:r>
                        <a:rPr lang="en-US" sz="700" kern="1200" dirty="0">
                          <a:solidFill>
                            <a:schemeClr val="dk1"/>
                          </a:solidFill>
                          <a:latin typeface="Arial Narrow" panose="020B0606020202030204" pitchFamily="34" charset="0"/>
                          <a:ea typeface="+mn-ea"/>
                          <a:cs typeface="+mn-cs"/>
                        </a:rPr>
                        <a:t>Vaccines and immunization</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1</a:t>
                      </a:r>
                      <a:endParaRPr lang="en-AU" sz="700" kern="1200" dirty="0">
                        <a:solidFill>
                          <a:schemeClr val="dk1"/>
                        </a:solidFill>
                        <a:latin typeface="Arial Narrow" panose="020B0606020202030204" pitchFamily="34" charset="0"/>
                        <a:ea typeface="+mn-ea"/>
                        <a:cs typeface="+mn-cs"/>
                      </a:endParaRPr>
                    </a:p>
                  </a:txBody>
                  <a:tcPr>
                    <a:solidFill>
                      <a:schemeClr val="accent3">
                        <a:lumMod val="40000"/>
                        <a:lumOff val="60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a:t>
                      </a:r>
                      <a:endParaRPr kumimoji="0" lang="en-AU"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a:solidFill>
                      <a:schemeClr val="accent3">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3750767785"/>
                  </a:ext>
                </a:extLst>
              </a:tr>
              <a:tr h="141528">
                <a:tc>
                  <a:txBody>
                    <a:bodyPr/>
                    <a:lstStyle/>
                    <a:p>
                      <a:r>
                        <a:rPr lang="en-US" sz="700" kern="1200" dirty="0">
                          <a:solidFill>
                            <a:schemeClr val="dk1"/>
                          </a:solidFill>
                          <a:latin typeface="Arial Narrow" panose="020B0606020202030204" pitchFamily="34" charset="0"/>
                          <a:ea typeface="+mn-ea"/>
                          <a:cs typeface="+mn-cs"/>
                        </a:rPr>
                        <a:t>Managing osteoporosis</a:t>
                      </a:r>
                      <a:endParaRPr lang="en-AU" sz="700" kern="1200" dirty="0">
                        <a:solidFill>
                          <a:schemeClr val="dk1"/>
                        </a:solidFill>
                        <a:latin typeface="Arial Narrow" panose="020B0606020202030204" pitchFamily="34" charset="0"/>
                        <a:ea typeface="+mn-ea"/>
                        <a:cs typeface="+mn-cs"/>
                      </a:endParaRPr>
                    </a:p>
                  </a:txBody>
                  <a:tcPr/>
                </a:tc>
                <a:tc>
                  <a:txBody>
                    <a:bodyPr/>
                    <a:lstStyle/>
                    <a:p>
                      <a:r>
                        <a:rPr lang="en-US" sz="700" kern="1200" dirty="0">
                          <a:solidFill>
                            <a:schemeClr val="dk1"/>
                          </a:solidFill>
                          <a:latin typeface="Arial Narrow" panose="020B0606020202030204" pitchFamily="34" charset="0"/>
                          <a:ea typeface="+mn-ea"/>
                          <a:cs typeface="+mn-cs"/>
                        </a:rPr>
                        <a:t>0</a:t>
                      </a:r>
                      <a:endParaRPr lang="en-AU" sz="700" kern="1200" dirty="0">
                        <a:solidFill>
                          <a:schemeClr val="dk1"/>
                        </a:solidFill>
                        <a:latin typeface="Arial Narrow" panose="020B0606020202030204" pitchFamily="34" charset="0"/>
                        <a:ea typeface="+mn-ea"/>
                        <a:cs typeface="+mn-cs"/>
                      </a:endParaRPr>
                    </a:p>
                  </a:txBody>
                  <a:tcPr>
                    <a:solidFill>
                      <a:schemeClr val="accent6">
                        <a:lumMod val="40000"/>
                        <a:lumOff val="60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pPr marL="0" marR="0" lvl="0" indent="0" algn="l" defTabSz="507995" rtl="0" eaLnBrk="1" fontAlgn="auto" latinLnBrk="0" hangingPunct="1">
                        <a:lnSpc>
                          <a:spcPct val="100000"/>
                        </a:lnSpc>
                        <a:spcBef>
                          <a:spcPts val="0"/>
                        </a:spcBef>
                        <a:spcAft>
                          <a:spcPts val="0"/>
                        </a:spcAft>
                        <a:buClrTx/>
                        <a:buSzTx/>
                        <a:buFontTx/>
                        <a:buNone/>
                        <a:tabLst/>
                        <a:defRPr/>
                      </a:pPr>
                      <a:r>
                        <a:rPr lang="en-US" sz="700" dirty="0">
                          <a:latin typeface="Arial Narrow" panose="020B0606020202030204" pitchFamily="34" charset="0"/>
                        </a:rPr>
                        <a:t>99</a:t>
                      </a:r>
                      <a:endParaRPr lang="en-AU" sz="700" dirty="0">
                        <a:latin typeface="Arial Narrow" panose="020B0606020202030204" pitchFamily="34" charset="0"/>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tc>
                  <a:txBody>
                    <a:bodyPr/>
                    <a:lstStyle/>
                    <a:p>
                      <a:r>
                        <a:rPr lang="en-US" sz="700" kern="1200" dirty="0">
                          <a:solidFill>
                            <a:schemeClr val="dk1"/>
                          </a:solidFill>
                          <a:latin typeface="Arial Narrow" panose="020B0606020202030204" pitchFamily="34" charset="0"/>
                          <a:ea typeface="+mn-ea"/>
                          <a:cs typeface="+mn-cs"/>
                        </a:rPr>
                        <a:t>99</a:t>
                      </a:r>
                      <a:endParaRPr lang="en-AU" sz="700" kern="1200" dirty="0">
                        <a:solidFill>
                          <a:schemeClr val="dk1"/>
                        </a:solidFill>
                        <a:latin typeface="Arial Narrow" panose="020B060602020203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61084659"/>
                  </a:ext>
                </a:extLst>
              </a:tr>
            </a:tbl>
          </a:graphicData>
        </a:graphic>
      </p:graphicFrame>
    </p:spTree>
    <p:extLst>
      <p:ext uri="{BB962C8B-B14F-4D97-AF65-F5344CB8AC3E}">
        <p14:creationId xmlns:p14="http://schemas.microsoft.com/office/powerpoint/2010/main" val="371274661"/>
      </p:ext>
    </p:extLst>
  </p:cSld>
  <p:clrMapOvr>
    <a:masterClrMapping/>
  </p:clrMapOvr>
  <mc:AlternateContent xmlns:mc="http://schemas.openxmlformats.org/markup-compatibility/2006" xmlns:p14="http://schemas.microsoft.com/office/powerpoint/2010/main">
    <mc:Choice Requires="p14">
      <p:transition spd="slow" p14:dur="2000" advTm="43258"/>
    </mc:Choice>
    <mc:Fallback xmlns="">
      <p:transition spd="slow" advTm="4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DC63-A83E-4E38-97A3-523FE96C7C5C}"/>
              </a:ext>
            </a:extLst>
          </p:cNvPr>
          <p:cNvSpPr>
            <a:spLocks noGrp="1"/>
          </p:cNvSpPr>
          <p:nvPr>
            <p:ph type="title"/>
          </p:nvPr>
        </p:nvSpPr>
        <p:spPr/>
        <p:txBody>
          <a:bodyPr/>
          <a:lstStyle/>
          <a:p>
            <a:r>
              <a:rPr lang="en-US"/>
              <a:t>Recommendations</a:t>
            </a:r>
            <a:endParaRPr lang="en-AU"/>
          </a:p>
        </p:txBody>
      </p:sp>
      <p:sp>
        <p:nvSpPr>
          <p:cNvPr id="3" name="Content Placeholder 2">
            <a:extLst>
              <a:ext uri="{FF2B5EF4-FFF2-40B4-BE49-F238E27FC236}">
                <a16:creationId xmlns:a16="http://schemas.microsoft.com/office/drawing/2014/main" id="{C7BAB800-97AF-405F-A5E3-631AE4AC2198}"/>
              </a:ext>
            </a:extLst>
          </p:cNvPr>
          <p:cNvSpPr>
            <a:spLocks noGrp="1"/>
          </p:cNvSpPr>
          <p:nvPr>
            <p:ph sz="quarter" idx="10"/>
          </p:nvPr>
        </p:nvSpPr>
        <p:spPr/>
        <p:txBody>
          <a:bodyPr/>
          <a:lstStyle/>
          <a:p>
            <a:pPr marL="0" indent="0">
              <a:buNone/>
            </a:pPr>
            <a:endParaRPr lang="en-AU" sz="2400" b="1" cap="all">
              <a:solidFill>
                <a:schemeClr val="bg2"/>
              </a:solidFill>
            </a:endParaRPr>
          </a:p>
          <a:p>
            <a:endParaRPr lang="en-AU"/>
          </a:p>
        </p:txBody>
      </p:sp>
      <p:sp>
        <p:nvSpPr>
          <p:cNvPr id="4" name="Text Placeholder 3">
            <a:extLst>
              <a:ext uri="{FF2B5EF4-FFF2-40B4-BE49-F238E27FC236}">
                <a16:creationId xmlns:a16="http://schemas.microsoft.com/office/drawing/2014/main" id="{D37574EF-071D-4A67-8F8C-DCBBCBDBD38F}"/>
              </a:ext>
            </a:extLst>
          </p:cNvPr>
          <p:cNvSpPr>
            <a:spLocks noGrp="1"/>
          </p:cNvSpPr>
          <p:nvPr>
            <p:ph type="body" sz="quarter" idx="11"/>
          </p:nvPr>
        </p:nvSpPr>
        <p:spPr/>
        <p:txBody>
          <a:bodyPr/>
          <a:lstStyle/>
          <a:p>
            <a:endParaRPr lang="en-AU"/>
          </a:p>
        </p:txBody>
      </p:sp>
      <p:graphicFrame>
        <p:nvGraphicFramePr>
          <p:cNvPr id="5" name="Diagram 4">
            <a:extLst>
              <a:ext uri="{FF2B5EF4-FFF2-40B4-BE49-F238E27FC236}">
                <a16:creationId xmlns:a16="http://schemas.microsoft.com/office/drawing/2014/main" id="{167C30FC-05CD-47CE-B190-488115A5D8CD}"/>
              </a:ext>
            </a:extLst>
          </p:cNvPr>
          <p:cNvGraphicFramePr/>
          <p:nvPr/>
        </p:nvGraphicFramePr>
        <p:xfrm>
          <a:off x="501651" y="1414939"/>
          <a:ext cx="9153524" cy="32745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7664AD3B-A778-404D-A46C-06B2839B59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4500" y="4889500"/>
            <a:ext cx="609600" cy="609600"/>
          </a:xfrm>
          <a:prstGeom prst="rect">
            <a:avLst/>
          </a:prstGeom>
        </p:spPr>
      </p:pic>
    </p:spTree>
    <p:extLst>
      <p:ext uri="{BB962C8B-B14F-4D97-AF65-F5344CB8AC3E}">
        <p14:creationId xmlns:p14="http://schemas.microsoft.com/office/powerpoint/2010/main" val="718499915"/>
      </p:ext>
    </p:extLst>
  </p:cSld>
  <p:clrMapOvr>
    <a:masterClrMapping/>
  </p:clrMapOvr>
  <mc:AlternateContent xmlns:mc="http://schemas.openxmlformats.org/markup-compatibility/2006" xmlns:p14="http://schemas.microsoft.com/office/powerpoint/2010/main">
    <mc:Choice Requires="p14">
      <p:transition spd="slow" p14:dur="2000" advTm="55705"/>
    </mc:Choice>
    <mc:Fallback xmlns="">
      <p:transition spd="slow" advTm="5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C361-7888-4A2A-B815-ADC3378796F9}"/>
              </a:ext>
            </a:extLst>
          </p:cNvPr>
          <p:cNvSpPr>
            <a:spLocks noGrp="1"/>
          </p:cNvSpPr>
          <p:nvPr>
            <p:ph type="title"/>
          </p:nvPr>
        </p:nvSpPr>
        <p:spPr/>
        <p:txBody>
          <a:bodyPr/>
          <a:lstStyle/>
          <a:p>
            <a:r>
              <a:rPr lang="en-US"/>
              <a:t>Implementing Recommendations</a:t>
            </a:r>
            <a:endParaRPr lang="en-AU"/>
          </a:p>
        </p:txBody>
      </p:sp>
      <p:graphicFrame>
        <p:nvGraphicFramePr>
          <p:cNvPr id="5" name="Content Placeholder 4">
            <a:extLst>
              <a:ext uri="{FF2B5EF4-FFF2-40B4-BE49-F238E27FC236}">
                <a16:creationId xmlns:a16="http://schemas.microsoft.com/office/drawing/2014/main" id="{53132AE0-C357-4D55-9362-08669A2A8500}"/>
              </a:ext>
            </a:extLst>
          </p:cNvPr>
          <p:cNvGraphicFramePr>
            <a:graphicFrameLocks noGrp="1"/>
          </p:cNvGraphicFramePr>
          <p:nvPr>
            <p:ph sz="quarter" idx="10"/>
          </p:nvPr>
        </p:nvGraphicFramePr>
        <p:xfrm>
          <a:off x="504825" y="1273175"/>
          <a:ext cx="9153525" cy="35544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Placeholder 3">
            <a:extLst>
              <a:ext uri="{FF2B5EF4-FFF2-40B4-BE49-F238E27FC236}">
                <a16:creationId xmlns:a16="http://schemas.microsoft.com/office/drawing/2014/main" id="{93931E9C-37F7-485F-8A18-1FD50BA5DA59}"/>
              </a:ext>
            </a:extLst>
          </p:cNvPr>
          <p:cNvSpPr>
            <a:spLocks noGrp="1"/>
          </p:cNvSpPr>
          <p:nvPr>
            <p:ph type="body" sz="quarter" idx="11"/>
          </p:nvPr>
        </p:nvSpPr>
        <p:spPr/>
        <p:txBody>
          <a:bodyPr/>
          <a:lstStyle/>
          <a:p>
            <a:endParaRPr lang="en-AU"/>
          </a:p>
        </p:txBody>
      </p:sp>
      <p:pic>
        <p:nvPicPr>
          <p:cNvPr id="3" name="Audio 2">
            <a:hlinkClick r:id="" action="ppaction://media"/>
            <a:extLst>
              <a:ext uri="{FF2B5EF4-FFF2-40B4-BE49-F238E27FC236}">
                <a16:creationId xmlns:a16="http://schemas.microsoft.com/office/drawing/2014/main" id="{5A31AACD-D244-4F47-AE6B-31367EA193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4500" y="4889500"/>
            <a:ext cx="609600" cy="609600"/>
          </a:xfrm>
          <a:prstGeom prst="rect">
            <a:avLst/>
          </a:prstGeom>
        </p:spPr>
      </p:pic>
    </p:spTree>
    <p:extLst>
      <p:ext uri="{BB962C8B-B14F-4D97-AF65-F5344CB8AC3E}">
        <p14:creationId xmlns:p14="http://schemas.microsoft.com/office/powerpoint/2010/main" val="2752513695"/>
      </p:ext>
    </p:extLst>
  </p:cSld>
  <p:clrMapOvr>
    <a:masterClrMapping/>
  </p:clrMapOvr>
  <mc:AlternateContent xmlns:mc="http://schemas.openxmlformats.org/markup-compatibility/2006" xmlns:p14="http://schemas.microsoft.com/office/powerpoint/2010/main">
    <mc:Choice Requires="p14">
      <p:transition spd="slow" p14:dur="2000" advTm="73805"/>
    </mc:Choice>
    <mc:Fallback xmlns="">
      <p:transition spd="slow" advTm="7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NPS_template_theme2">
  <a:themeElements>
    <a:clrScheme name="NPS MedicineWise">
      <a:dk1>
        <a:srgbClr val="000000"/>
      </a:dk1>
      <a:lt1>
        <a:srgbClr val="FFFFFF"/>
      </a:lt1>
      <a:dk2>
        <a:srgbClr val="00326C"/>
      </a:dk2>
      <a:lt2>
        <a:srgbClr val="F7B71E"/>
      </a:lt2>
      <a:accent1>
        <a:srgbClr val="401E6C"/>
      </a:accent1>
      <a:accent2>
        <a:srgbClr val="F47B28"/>
      </a:accent2>
      <a:accent3>
        <a:srgbClr val="81BD41"/>
      </a:accent3>
      <a:accent4>
        <a:srgbClr val="00326C"/>
      </a:accent4>
      <a:accent5>
        <a:srgbClr val="00AEEF"/>
      </a:accent5>
      <a:accent6>
        <a:srgbClr val="D73347"/>
      </a:accent6>
      <a:hlink>
        <a:srgbClr val="0000FF"/>
      </a:hlink>
      <a:folHlink>
        <a:srgbClr val="800080"/>
      </a:folHlink>
    </a:clrScheme>
    <a:fontScheme name="NPS MedicineWisa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8575" cap="sq">
          <a:miter lim="800000"/>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PS MedicineWise.potx" id="{03D27E4D-71A4-43F6-9217-2FEC21FDE5AC}" vid="{3EF5B357-9D0F-49C9-9433-3DC89EA978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FBAE85E2167A4BB31C508E6A6776B5" ma:contentTypeVersion="7" ma:contentTypeDescription="Create a new document." ma:contentTypeScope="" ma:versionID="9dcfff124cf3dc82bc8523f3d5013a74">
  <xsd:schema xmlns:xsd="http://www.w3.org/2001/XMLSchema" xmlns:xs="http://www.w3.org/2001/XMLSchema" xmlns:p="http://schemas.microsoft.com/office/2006/metadata/properties" xmlns:ns2="09c2c9af-41df-4af2-99cd-554298a42e1e" xmlns:ns3="3d96d290-716a-44e8-9695-58ede0ced167" targetNamespace="http://schemas.microsoft.com/office/2006/metadata/properties" ma:root="true" ma:fieldsID="32a8d106cf7c89ff87b28869e7f6c62d" ns2:_="" ns3:_="">
    <xsd:import namespace="09c2c9af-41df-4af2-99cd-554298a42e1e"/>
    <xsd:import namespace="3d96d290-716a-44e8-9695-58ede0ced1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2c9af-41df-4af2-99cd-554298a42e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96d290-716a-44e8-9695-58ede0ced1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CBC23-BC9F-4F7B-883E-BD677E6E9ECA}">
  <ds:schemaRefs>
    <ds:schemaRef ds:uri="http://schemas.microsoft.com/sharepoint/v3/contenttype/forms"/>
  </ds:schemaRefs>
</ds:datastoreItem>
</file>

<file path=customXml/itemProps2.xml><?xml version="1.0" encoding="utf-8"?>
<ds:datastoreItem xmlns:ds="http://schemas.openxmlformats.org/officeDocument/2006/customXml" ds:itemID="{D143CE56-F584-451C-A69C-929600E76FD4}">
  <ds:schemaRefs>
    <ds:schemaRef ds:uri="http://schemas.microsoft.com/office/2006/metadata/properties"/>
    <ds:schemaRef ds:uri="http://purl.org/dc/terms/"/>
    <ds:schemaRef ds:uri="81348d9c-1cc5-4b3b-8e15-6dd12d470b88"/>
    <ds:schemaRef ds:uri="http://schemas.microsoft.com/office/2006/documentManagement/types"/>
    <ds:schemaRef ds:uri="http://schemas.openxmlformats.org/package/2006/metadata/core-properties"/>
    <ds:schemaRef ds:uri="11212418-76cf-4ff7-bbf8-1d7fe35dc3d9"/>
    <ds:schemaRef ds:uri="http://purl.org/dc/elements/1.1/"/>
    <ds:schemaRef ds:uri="http://schemas.microsoft.com/office/infopath/2007/PartnerControls"/>
    <ds:schemaRef ds:uri="http://www.w3.org/XML/1998/namespace"/>
    <ds:schemaRef ds:uri="1bab7a43-31a5-414e-aa4e-5afebd10bf5c"/>
    <ds:schemaRef ds:uri="http://purl.org/dc/dcmitype/"/>
  </ds:schemaRefs>
</ds:datastoreItem>
</file>

<file path=customXml/itemProps3.xml><?xml version="1.0" encoding="utf-8"?>
<ds:datastoreItem xmlns:ds="http://schemas.openxmlformats.org/officeDocument/2006/customXml" ds:itemID="{F0A9DCDC-7227-4F00-8E63-544893189B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c2c9af-41df-4af2-99cd-554298a42e1e"/>
    <ds:schemaRef ds:uri="3d96d290-716a-44e8-9695-58ede0ced1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279</TotalTime>
  <Words>1445</Words>
  <Application>Microsoft Office PowerPoint</Application>
  <PresentationFormat>Custom</PresentationFormat>
  <Paragraphs>412</Paragraphs>
  <Slides>6</Slides>
  <Notes>6</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Arial Narrow</vt:lpstr>
      <vt:lpstr>Calibri</vt:lpstr>
      <vt:lpstr>Source Serif Pro</vt:lpstr>
      <vt:lpstr>Source Serif Pro Black</vt:lpstr>
      <vt:lpstr>Wingdings</vt:lpstr>
      <vt:lpstr>Wingdings 2</vt:lpstr>
      <vt:lpstr>NPS_template_theme2</vt:lpstr>
      <vt:lpstr>Health Literacy  &amp; NPS MedicineWise</vt:lpstr>
      <vt:lpstr>Gaps and opportunities    </vt:lpstr>
      <vt:lpstr>Card Stacks – actionability</vt:lpstr>
      <vt:lpstr>Card Stacks – Visual aids</vt:lpstr>
      <vt:lpstr>Recommendations</vt:lpstr>
      <vt:lpstr>Implementing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Literacy  &amp; NPS MedicineWise</dc:title>
  <dc:creator>Jemma Gonzalez</dc:creator>
  <cp:lastModifiedBy>Jo Medlin</cp:lastModifiedBy>
  <cp:revision>7</cp:revision>
  <dcterms:created xsi:type="dcterms:W3CDTF">2022-05-10T00:01:19Z</dcterms:created>
  <dcterms:modified xsi:type="dcterms:W3CDTF">2022-06-16T06:56:23Z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0x0101001DFBAE85E2167A4BB31C508E6A6776B5</vt:lpwstr>
  </property>
  <property fmtid="{D5CDD505-2E9C-101B-9397-08002B2CF9AE}" pid="3" name="TaxKeyword">
    <vt:lpwstr/>
  </property>
</Properties>
</file>